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5"/>
  </p:sldMasterIdLst>
  <p:notesMasterIdLst>
    <p:notesMasterId r:id="rId13"/>
  </p:notesMasterIdLst>
  <p:handoutMasterIdLst>
    <p:handoutMasterId r:id="rId14"/>
  </p:handoutMasterIdLst>
  <p:sldIdLst>
    <p:sldId id="307" r:id="rId6"/>
    <p:sldId id="294" r:id="rId7"/>
    <p:sldId id="306" r:id="rId8"/>
    <p:sldId id="308" r:id="rId9"/>
    <p:sldId id="310" r:id="rId10"/>
    <p:sldId id="311" r:id="rId11"/>
    <p:sldId id="312" r:id="rId12"/>
  </p:sldIdLst>
  <p:sldSz cx="12192000" cy="6858000"/>
  <p:notesSz cx="6858000" cy="9144000"/>
  <p:custShowLst>
    <p:custShow name="Custom Show 1" id="0">
      <p:sldLst>
        <p:sld r:id="rId6"/>
      </p:sldLst>
    </p:custShow>
  </p:custShow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D0F8"/>
    <a:srgbClr val="009639"/>
    <a:srgbClr val="00539D"/>
    <a:srgbClr val="008FBE"/>
    <a:srgbClr val="FFC843"/>
    <a:srgbClr val="FBFBFB"/>
    <a:srgbClr val="F2F2F2"/>
    <a:srgbClr val="0067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7" autoAdjust="0"/>
    <p:restoredTop sz="80930" autoAdjust="0"/>
  </p:normalViewPr>
  <p:slideViewPr>
    <p:cSldViewPr snapToGrid="0">
      <p:cViewPr varScale="1">
        <p:scale>
          <a:sx n="85" d="100"/>
          <a:sy n="85" d="100"/>
        </p:scale>
        <p:origin x="114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1215A-EDAF-4278-8C56-F218DF2FAB73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D8196-C219-4E25-82D6-541913872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771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1112A-B8DA-4E5F-AB7A-01F385297155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10ED4-B405-4966-8E70-ED10913F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042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`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10ED4-B405-4966-8E70-ED10913F9C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425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10ED4-B405-4966-8E70-ED10913F9CEE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389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10ED4-B405-4966-8E70-ED10913F9C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54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10ED4-B405-4966-8E70-ED10913F9CE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99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7.xml"/><Relationship Id="rId3" Type="http://schemas.openxmlformats.org/officeDocument/2006/relationships/image" Target="../media/image2.png"/><Relationship Id="rId7" Type="http://schemas.openxmlformats.org/officeDocument/2006/relationships/slide" Target="../slides/slide6.xml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slide" Target="../slides/slide5.xml"/><Relationship Id="rId11" Type="http://schemas.openxmlformats.org/officeDocument/2006/relationships/image" Target="../media/image5.png"/><Relationship Id="rId5" Type="http://schemas.openxmlformats.org/officeDocument/2006/relationships/slide" Target="../slides/slide4.xml"/><Relationship Id="rId10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" Target="../slides/slide7.xml"/><Relationship Id="rId3" Type="http://schemas.openxmlformats.org/officeDocument/2006/relationships/image" Target="../media/image2.png"/><Relationship Id="rId7" Type="http://schemas.openxmlformats.org/officeDocument/2006/relationships/slide" Target="../slides/slide6.xml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slide" Target="../slides/slide5.xml"/><Relationship Id="rId5" Type="http://schemas.openxmlformats.org/officeDocument/2006/relationships/slide" Target="../slides/slide4.xml"/><Relationship Id="rId4" Type="http://schemas.openxmlformats.org/officeDocument/2006/relationships/slide" Target="../slides/slide3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" Target="../slides/slide7.xml"/><Relationship Id="rId3" Type="http://schemas.openxmlformats.org/officeDocument/2006/relationships/image" Target="../media/image2.png"/><Relationship Id="rId7" Type="http://schemas.openxmlformats.org/officeDocument/2006/relationships/slide" Target="../slides/slide6.xml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slide" Target="../slides/slide5.xml"/><Relationship Id="rId5" Type="http://schemas.openxmlformats.org/officeDocument/2006/relationships/slide" Target="../slides/slide4.xml"/><Relationship Id="rId4" Type="http://schemas.openxmlformats.org/officeDocument/2006/relationships/slide" Target="../slides/slide3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" Target="../slides/slide7.xml"/><Relationship Id="rId3" Type="http://schemas.openxmlformats.org/officeDocument/2006/relationships/image" Target="../media/image2.png"/><Relationship Id="rId7" Type="http://schemas.openxmlformats.org/officeDocument/2006/relationships/slide" Target="../slides/slide6.xml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slide" Target="../slides/slide5.xml"/><Relationship Id="rId5" Type="http://schemas.openxmlformats.org/officeDocument/2006/relationships/slide" Target="../slides/slide4.xml"/><Relationship Id="rId4" Type="http://schemas.openxmlformats.org/officeDocument/2006/relationships/slide" Target="../slides/slide3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slide" Target="../slides/slide7.xml"/><Relationship Id="rId3" Type="http://schemas.openxmlformats.org/officeDocument/2006/relationships/image" Target="../media/image2.png"/><Relationship Id="rId7" Type="http://schemas.openxmlformats.org/officeDocument/2006/relationships/slide" Target="../slides/slide6.xml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slide" Target="../slides/slide5.xml"/><Relationship Id="rId5" Type="http://schemas.openxmlformats.org/officeDocument/2006/relationships/slide" Target="../slides/slide4.xml"/><Relationship Id="rId4" Type="http://schemas.openxmlformats.org/officeDocument/2006/relationships/slide" Target="../slides/slide3.xml"/><Relationship Id="rId9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" Target="../slides/slide7.xml"/><Relationship Id="rId3" Type="http://schemas.openxmlformats.org/officeDocument/2006/relationships/image" Target="../media/image2.png"/><Relationship Id="rId7" Type="http://schemas.openxmlformats.org/officeDocument/2006/relationships/slide" Target="../slides/slide6.xml"/><Relationship Id="rId12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slide" Target="../slides/slide5.xml"/><Relationship Id="rId11" Type="http://schemas.openxmlformats.org/officeDocument/2006/relationships/image" Target="../media/image9.png"/><Relationship Id="rId5" Type="http://schemas.openxmlformats.org/officeDocument/2006/relationships/slide" Target="../slides/slide4.xml"/><Relationship Id="rId10" Type="http://schemas.openxmlformats.org/officeDocument/2006/relationships/image" Target="../media/image8.png"/><Relationship Id="rId4" Type="http://schemas.openxmlformats.org/officeDocument/2006/relationships/slide" Target="../slides/slide3.xml"/><Relationship Id="rId9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ome-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g"/>
          <p:cNvSpPr/>
          <p:nvPr userDrawn="1"/>
        </p:nvSpPr>
        <p:spPr>
          <a:xfrm>
            <a:off x="182880" y="6032538"/>
            <a:ext cx="2628900" cy="8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graybg"/>
          <p:cNvSpPr/>
          <p:nvPr userDrawn="1"/>
        </p:nvSpPr>
        <p:spPr>
          <a:xfrm>
            <a:off x="-1256" y="656169"/>
            <a:ext cx="11638933" cy="6207297"/>
          </a:xfrm>
          <a:custGeom>
            <a:avLst/>
            <a:gdLst>
              <a:gd name="connsiteX0" fmla="*/ 0 w 11625248"/>
              <a:gd name="connsiteY0" fmla="*/ 0 h 5490472"/>
              <a:gd name="connsiteX1" fmla="*/ 11625248 w 11625248"/>
              <a:gd name="connsiteY1" fmla="*/ 0 h 5490472"/>
              <a:gd name="connsiteX2" fmla="*/ 11625248 w 11625248"/>
              <a:gd name="connsiteY2" fmla="*/ 5490472 h 5490472"/>
              <a:gd name="connsiteX3" fmla="*/ 0 w 11625248"/>
              <a:gd name="connsiteY3" fmla="*/ 5490472 h 5490472"/>
              <a:gd name="connsiteX4" fmla="*/ 0 w 11625248"/>
              <a:gd name="connsiteY4" fmla="*/ 0 h 5490472"/>
              <a:gd name="connsiteX0" fmla="*/ 0 w 11625248"/>
              <a:gd name="connsiteY0" fmla="*/ 0 h 5501902"/>
              <a:gd name="connsiteX1" fmla="*/ 11625248 w 11625248"/>
              <a:gd name="connsiteY1" fmla="*/ 0 h 5501902"/>
              <a:gd name="connsiteX2" fmla="*/ 10253648 w 11625248"/>
              <a:gd name="connsiteY2" fmla="*/ 5501902 h 5501902"/>
              <a:gd name="connsiteX3" fmla="*/ 0 w 11625248"/>
              <a:gd name="connsiteY3" fmla="*/ 5490472 h 5501902"/>
              <a:gd name="connsiteX4" fmla="*/ 0 w 11625248"/>
              <a:gd name="connsiteY4" fmla="*/ 0 h 5501902"/>
              <a:gd name="connsiteX0" fmla="*/ 0 w 11625248"/>
              <a:gd name="connsiteY0" fmla="*/ 0 h 5501902"/>
              <a:gd name="connsiteX1" fmla="*/ 11625248 w 11625248"/>
              <a:gd name="connsiteY1" fmla="*/ 0 h 5501902"/>
              <a:gd name="connsiteX2" fmla="*/ 10253648 w 11625248"/>
              <a:gd name="connsiteY2" fmla="*/ 5501902 h 5501902"/>
              <a:gd name="connsiteX3" fmla="*/ 0 w 11625248"/>
              <a:gd name="connsiteY3" fmla="*/ 5490472 h 5501902"/>
              <a:gd name="connsiteX4" fmla="*/ 0 w 11625248"/>
              <a:gd name="connsiteY4" fmla="*/ 0 h 5501902"/>
              <a:gd name="connsiteX0" fmla="*/ 0 w 11642557"/>
              <a:gd name="connsiteY0" fmla="*/ 0 h 5501902"/>
              <a:gd name="connsiteX1" fmla="*/ 11625248 w 11642557"/>
              <a:gd name="connsiteY1" fmla="*/ 0 h 5501902"/>
              <a:gd name="connsiteX2" fmla="*/ 10253648 w 11642557"/>
              <a:gd name="connsiteY2" fmla="*/ 5501902 h 5501902"/>
              <a:gd name="connsiteX3" fmla="*/ 0 w 11642557"/>
              <a:gd name="connsiteY3" fmla="*/ 5490472 h 5501902"/>
              <a:gd name="connsiteX4" fmla="*/ 0 w 11642557"/>
              <a:gd name="connsiteY4" fmla="*/ 0 h 5501902"/>
              <a:gd name="connsiteX0" fmla="*/ 0 w 11543942"/>
              <a:gd name="connsiteY0" fmla="*/ 0 h 5501902"/>
              <a:gd name="connsiteX1" fmla="*/ 11522378 w 11543942"/>
              <a:gd name="connsiteY1" fmla="*/ 11430 h 5501902"/>
              <a:gd name="connsiteX2" fmla="*/ 10253648 w 11543942"/>
              <a:gd name="connsiteY2" fmla="*/ 5501902 h 5501902"/>
              <a:gd name="connsiteX3" fmla="*/ 0 w 11543942"/>
              <a:gd name="connsiteY3" fmla="*/ 5490472 h 5501902"/>
              <a:gd name="connsiteX4" fmla="*/ 0 w 11543942"/>
              <a:gd name="connsiteY4" fmla="*/ 0 h 5501902"/>
              <a:gd name="connsiteX0" fmla="*/ 0 w 11617660"/>
              <a:gd name="connsiteY0" fmla="*/ 0 h 5501902"/>
              <a:gd name="connsiteX1" fmla="*/ 11522378 w 11617660"/>
              <a:gd name="connsiteY1" fmla="*/ 11430 h 5501902"/>
              <a:gd name="connsiteX2" fmla="*/ 10253648 w 11617660"/>
              <a:gd name="connsiteY2" fmla="*/ 5501902 h 5501902"/>
              <a:gd name="connsiteX3" fmla="*/ 0 w 11617660"/>
              <a:gd name="connsiteY3" fmla="*/ 5490472 h 5501902"/>
              <a:gd name="connsiteX4" fmla="*/ 0 w 11617660"/>
              <a:gd name="connsiteY4" fmla="*/ 0 h 5501902"/>
              <a:gd name="connsiteX0" fmla="*/ 0 w 11606116"/>
              <a:gd name="connsiteY0" fmla="*/ 0 h 5501902"/>
              <a:gd name="connsiteX1" fmla="*/ 11522378 w 11606116"/>
              <a:gd name="connsiteY1" fmla="*/ 11430 h 5501902"/>
              <a:gd name="connsiteX2" fmla="*/ 10253648 w 11606116"/>
              <a:gd name="connsiteY2" fmla="*/ 5501902 h 5501902"/>
              <a:gd name="connsiteX3" fmla="*/ 0 w 11606116"/>
              <a:gd name="connsiteY3" fmla="*/ 5490472 h 5501902"/>
              <a:gd name="connsiteX4" fmla="*/ 0 w 11606116"/>
              <a:gd name="connsiteY4" fmla="*/ 0 h 5501902"/>
              <a:gd name="connsiteX0" fmla="*/ 0 w 11603354"/>
              <a:gd name="connsiteY0" fmla="*/ 0 h 5501902"/>
              <a:gd name="connsiteX1" fmla="*/ 11522378 w 11603354"/>
              <a:gd name="connsiteY1" fmla="*/ 11430 h 5501902"/>
              <a:gd name="connsiteX2" fmla="*/ 10253648 w 11603354"/>
              <a:gd name="connsiteY2" fmla="*/ 5501902 h 5501902"/>
              <a:gd name="connsiteX3" fmla="*/ 0 w 11603354"/>
              <a:gd name="connsiteY3" fmla="*/ 5490472 h 5501902"/>
              <a:gd name="connsiteX4" fmla="*/ 0 w 11603354"/>
              <a:gd name="connsiteY4" fmla="*/ 0 h 5501902"/>
              <a:gd name="connsiteX0" fmla="*/ 0 w 11592895"/>
              <a:gd name="connsiteY0" fmla="*/ 11430 h 5513332"/>
              <a:gd name="connsiteX1" fmla="*/ 11510948 w 11592895"/>
              <a:gd name="connsiteY1" fmla="*/ 0 h 5513332"/>
              <a:gd name="connsiteX2" fmla="*/ 10253648 w 11592895"/>
              <a:gd name="connsiteY2" fmla="*/ 5513332 h 5513332"/>
              <a:gd name="connsiteX3" fmla="*/ 0 w 11592895"/>
              <a:gd name="connsiteY3" fmla="*/ 5501902 h 5513332"/>
              <a:gd name="connsiteX4" fmla="*/ 0 w 11592895"/>
              <a:gd name="connsiteY4" fmla="*/ 11430 h 5513332"/>
              <a:gd name="connsiteX0" fmla="*/ 0 w 11618375"/>
              <a:gd name="connsiteY0" fmla="*/ 11430 h 5513332"/>
              <a:gd name="connsiteX1" fmla="*/ 11510948 w 11618375"/>
              <a:gd name="connsiteY1" fmla="*/ 0 h 5513332"/>
              <a:gd name="connsiteX2" fmla="*/ 10253648 w 11618375"/>
              <a:gd name="connsiteY2" fmla="*/ 5513332 h 5513332"/>
              <a:gd name="connsiteX3" fmla="*/ 0 w 11618375"/>
              <a:gd name="connsiteY3" fmla="*/ 5501902 h 5513332"/>
              <a:gd name="connsiteX4" fmla="*/ 0 w 11618375"/>
              <a:gd name="connsiteY4" fmla="*/ 11430 h 5513332"/>
              <a:gd name="connsiteX0" fmla="*/ 0 w 11627081"/>
              <a:gd name="connsiteY0" fmla="*/ 11430 h 5513332"/>
              <a:gd name="connsiteX1" fmla="*/ 11510948 w 11627081"/>
              <a:gd name="connsiteY1" fmla="*/ 0 h 5513332"/>
              <a:gd name="connsiteX2" fmla="*/ 10253648 w 11627081"/>
              <a:gd name="connsiteY2" fmla="*/ 5513332 h 5513332"/>
              <a:gd name="connsiteX3" fmla="*/ 0 w 11627081"/>
              <a:gd name="connsiteY3" fmla="*/ 5501902 h 5513332"/>
              <a:gd name="connsiteX4" fmla="*/ 0 w 11627081"/>
              <a:gd name="connsiteY4" fmla="*/ 11430 h 5513332"/>
              <a:gd name="connsiteX0" fmla="*/ 0 w 11625915"/>
              <a:gd name="connsiteY0" fmla="*/ 11430 h 5513332"/>
              <a:gd name="connsiteX1" fmla="*/ 11510948 w 11625915"/>
              <a:gd name="connsiteY1" fmla="*/ 0 h 5513332"/>
              <a:gd name="connsiteX2" fmla="*/ 10242207 w 11625915"/>
              <a:gd name="connsiteY2" fmla="*/ 5513332 h 5513332"/>
              <a:gd name="connsiteX3" fmla="*/ 0 w 11625915"/>
              <a:gd name="connsiteY3" fmla="*/ 5501902 h 5513332"/>
              <a:gd name="connsiteX4" fmla="*/ 0 w 11625915"/>
              <a:gd name="connsiteY4" fmla="*/ 11430 h 5513332"/>
              <a:gd name="connsiteX0" fmla="*/ 0 w 11615640"/>
              <a:gd name="connsiteY0" fmla="*/ 11430 h 5513332"/>
              <a:gd name="connsiteX1" fmla="*/ 11499507 w 11615640"/>
              <a:gd name="connsiteY1" fmla="*/ 0 h 5513332"/>
              <a:gd name="connsiteX2" fmla="*/ 10242207 w 11615640"/>
              <a:gd name="connsiteY2" fmla="*/ 5513332 h 5513332"/>
              <a:gd name="connsiteX3" fmla="*/ 0 w 11615640"/>
              <a:gd name="connsiteY3" fmla="*/ 5501902 h 5513332"/>
              <a:gd name="connsiteX4" fmla="*/ 0 w 11615640"/>
              <a:gd name="connsiteY4" fmla="*/ 11430 h 5513332"/>
              <a:gd name="connsiteX0" fmla="*/ 0 w 11613329"/>
              <a:gd name="connsiteY0" fmla="*/ 11430 h 5513332"/>
              <a:gd name="connsiteX1" fmla="*/ 11499507 w 11613329"/>
              <a:gd name="connsiteY1" fmla="*/ 0 h 5513332"/>
              <a:gd name="connsiteX2" fmla="*/ 10219324 w 11613329"/>
              <a:gd name="connsiteY2" fmla="*/ 5513332 h 5513332"/>
              <a:gd name="connsiteX3" fmla="*/ 0 w 11613329"/>
              <a:gd name="connsiteY3" fmla="*/ 5501902 h 5513332"/>
              <a:gd name="connsiteX4" fmla="*/ 0 w 11613329"/>
              <a:gd name="connsiteY4" fmla="*/ 11430 h 5513332"/>
              <a:gd name="connsiteX0" fmla="*/ 0 w 11614387"/>
              <a:gd name="connsiteY0" fmla="*/ 11430 h 5513332"/>
              <a:gd name="connsiteX1" fmla="*/ 11499507 w 11614387"/>
              <a:gd name="connsiteY1" fmla="*/ 0 h 5513332"/>
              <a:gd name="connsiteX2" fmla="*/ 10219324 w 11614387"/>
              <a:gd name="connsiteY2" fmla="*/ 5513332 h 5513332"/>
              <a:gd name="connsiteX3" fmla="*/ 0 w 11614387"/>
              <a:gd name="connsiteY3" fmla="*/ 5501902 h 5513332"/>
              <a:gd name="connsiteX4" fmla="*/ 0 w 11614387"/>
              <a:gd name="connsiteY4" fmla="*/ 11430 h 5513332"/>
              <a:gd name="connsiteX0" fmla="*/ 0 w 11577538"/>
              <a:gd name="connsiteY0" fmla="*/ 11430 h 6205663"/>
              <a:gd name="connsiteX1" fmla="*/ 11499507 w 11577538"/>
              <a:gd name="connsiteY1" fmla="*/ 0 h 6205663"/>
              <a:gd name="connsiteX2" fmla="*/ 9696811 w 11577538"/>
              <a:gd name="connsiteY2" fmla="*/ 6205663 h 6205663"/>
              <a:gd name="connsiteX3" fmla="*/ 0 w 11577538"/>
              <a:gd name="connsiteY3" fmla="*/ 5501902 h 6205663"/>
              <a:gd name="connsiteX4" fmla="*/ 0 w 11577538"/>
              <a:gd name="connsiteY4" fmla="*/ 11430 h 6205663"/>
              <a:gd name="connsiteX0" fmla="*/ 0 w 11577538"/>
              <a:gd name="connsiteY0" fmla="*/ 11430 h 6233422"/>
              <a:gd name="connsiteX1" fmla="*/ 11499507 w 11577538"/>
              <a:gd name="connsiteY1" fmla="*/ 0 h 6233422"/>
              <a:gd name="connsiteX2" fmla="*/ 9696811 w 11577538"/>
              <a:gd name="connsiteY2" fmla="*/ 6205663 h 6233422"/>
              <a:gd name="connsiteX3" fmla="*/ 13063 w 11577538"/>
              <a:gd name="connsiteY3" fmla="*/ 6233422 h 6233422"/>
              <a:gd name="connsiteX4" fmla="*/ 0 w 11577538"/>
              <a:gd name="connsiteY4" fmla="*/ 11430 h 6233422"/>
              <a:gd name="connsiteX0" fmla="*/ 0 w 11577538"/>
              <a:gd name="connsiteY0" fmla="*/ 11430 h 6233422"/>
              <a:gd name="connsiteX1" fmla="*/ 11499507 w 11577538"/>
              <a:gd name="connsiteY1" fmla="*/ 0 h 6233422"/>
              <a:gd name="connsiteX2" fmla="*/ 9696811 w 11577538"/>
              <a:gd name="connsiteY2" fmla="*/ 6205663 h 6233422"/>
              <a:gd name="connsiteX3" fmla="*/ 26125 w 11577538"/>
              <a:gd name="connsiteY3" fmla="*/ 6233422 h 6233422"/>
              <a:gd name="connsiteX4" fmla="*/ 0 w 11577538"/>
              <a:gd name="connsiteY4" fmla="*/ 11430 h 6233422"/>
              <a:gd name="connsiteX0" fmla="*/ 0 w 11587702"/>
              <a:gd name="connsiteY0" fmla="*/ 11430 h 6233422"/>
              <a:gd name="connsiteX1" fmla="*/ 11499507 w 11587702"/>
              <a:gd name="connsiteY1" fmla="*/ 0 h 6233422"/>
              <a:gd name="connsiteX2" fmla="*/ 9696811 w 11587702"/>
              <a:gd name="connsiteY2" fmla="*/ 6205663 h 6233422"/>
              <a:gd name="connsiteX3" fmla="*/ 26125 w 11587702"/>
              <a:gd name="connsiteY3" fmla="*/ 6233422 h 6233422"/>
              <a:gd name="connsiteX4" fmla="*/ 0 w 11587702"/>
              <a:gd name="connsiteY4" fmla="*/ 11430 h 6233422"/>
              <a:gd name="connsiteX0" fmla="*/ 0 w 11618501"/>
              <a:gd name="connsiteY0" fmla="*/ 11430 h 6233422"/>
              <a:gd name="connsiteX1" fmla="*/ 11499507 w 11618501"/>
              <a:gd name="connsiteY1" fmla="*/ 0 h 6233422"/>
              <a:gd name="connsiteX2" fmla="*/ 9696811 w 11618501"/>
              <a:gd name="connsiteY2" fmla="*/ 6205663 h 6233422"/>
              <a:gd name="connsiteX3" fmla="*/ 26125 w 11618501"/>
              <a:gd name="connsiteY3" fmla="*/ 6233422 h 6233422"/>
              <a:gd name="connsiteX4" fmla="*/ 0 w 11618501"/>
              <a:gd name="connsiteY4" fmla="*/ 11430 h 6233422"/>
              <a:gd name="connsiteX0" fmla="*/ 0 w 11641530"/>
              <a:gd name="connsiteY0" fmla="*/ 11430 h 6233422"/>
              <a:gd name="connsiteX1" fmla="*/ 11499507 w 11641530"/>
              <a:gd name="connsiteY1" fmla="*/ 0 h 6233422"/>
              <a:gd name="connsiteX2" fmla="*/ 9696811 w 11641530"/>
              <a:gd name="connsiteY2" fmla="*/ 6205663 h 6233422"/>
              <a:gd name="connsiteX3" fmla="*/ 26125 w 11641530"/>
              <a:gd name="connsiteY3" fmla="*/ 6233422 h 6233422"/>
              <a:gd name="connsiteX4" fmla="*/ 0 w 11641530"/>
              <a:gd name="connsiteY4" fmla="*/ 11430 h 6233422"/>
              <a:gd name="connsiteX0" fmla="*/ 1257 w 11642787"/>
              <a:gd name="connsiteY0" fmla="*/ 11430 h 6207297"/>
              <a:gd name="connsiteX1" fmla="*/ 11500764 w 11642787"/>
              <a:gd name="connsiteY1" fmla="*/ 0 h 6207297"/>
              <a:gd name="connsiteX2" fmla="*/ 9698068 w 11642787"/>
              <a:gd name="connsiteY2" fmla="*/ 6205663 h 6207297"/>
              <a:gd name="connsiteX3" fmla="*/ 1256 w 11642787"/>
              <a:gd name="connsiteY3" fmla="*/ 6207297 h 6207297"/>
              <a:gd name="connsiteX4" fmla="*/ 1257 w 11642787"/>
              <a:gd name="connsiteY4" fmla="*/ 11430 h 6207297"/>
              <a:gd name="connsiteX0" fmla="*/ 1257 w 11650080"/>
              <a:gd name="connsiteY0" fmla="*/ 11430 h 6207297"/>
              <a:gd name="connsiteX1" fmla="*/ 11500764 w 11650080"/>
              <a:gd name="connsiteY1" fmla="*/ 0 h 6207297"/>
              <a:gd name="connsiteX2" fmla="*/ 9698068 w 11650080"/>
              <a:gd name="connsiteY2" fmla="*/ 6205663 h 6207297"/>
              <a:gd name="connsiteX3" fmla="*/ 1256 w 11650080"/>
              <a:gd name="connsiteY3" fmla="*/ 6207297 h 6207297"/>
              <a:gd name="connsiteX4" fmla="*/ 1257 w 11650080"/>
              <a:gd name="connsiteY4" fmla="*/ 11430 h 6207297"/>
              <a:gd name="connsiteX0" fmla="*/ 1257 w 11654536"/>
              <a:gd name="connsiteY0" fmla="*/ 11430 h 6207297"/>
              <a:gd name="connsiteX1" fmla="*/ 11500764 w 11654536"/>
              <a:gd name="connsiteY1" fmla="*/ 0 h 6207297"/>
              <a:gd name="connsiteX2" fmla="*/ 9698068 w 11654536"/>
              <a:gd name="connsiteY2" fmla="*/ 6205663 h 6207297"/>
              <a:gd name="connsiteX3" fmla="*/ 1256 w 11654536"/>
              <a:gd name="connsiteY3" fmla="*/ 6207297 h 6207297"/>
              <a:gd name="connsiteX4" fmla="*/ 1257 w 11654536"/>
              <a:gd name="connsiteY4" fmla="*/ 11430 h 6207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4536" h="6207297">
                <a:moveTo>
                  <a:pt x="1257" y="11430"/>
                </a:moveTo>
                <a:lnTo>
                  <a:pt x="11500764" y="0"/>
                </a:lnTo>
                <a:cubicBezTo>
                  <a:pt x="12057568" y="2054402"/>
                  <a:pt x="11020886" y="4699900"/>
                  <a:pt x="9698068" y="6205663"/>
                </a:cubicBezTo>
                <a:lnTo>
                  <a:pt x="1256" y="6207297"/>
                </a:lnTo>
                <a:cubicBezTo>
                  <a:pt x="-3098" y="4133300"/>
                  <a:pt x="5611" y="2085427"/>
                  <a:pt x="1257" y="11430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2">
                  <a:lumMod val="90000"/>
                  <a:shade val="30000"/>
                  <a:satMod val="115000"/>
                  <a:alpha val="90000"/>
                </a:schemeClr>
              </a:gs>
              <a:gs pos="50000">
                <a:schemeClr val="bg2">
                  <a:lumMod val="90000"/>
                  <a:shade val="67500"/>
                  <a:satMod val="115000"/>
                  <a:alpha val="90000"/>
                </a:schemeClr>
              </a:gs>
              <a:gs pos="0">
                <a:schemeClr val="bg2">
                  <a:lumMod val="90000"/>
                  <a:shade val="100000"/>
                  <a:satMod val="115000"/>
                  <a:alpha val="9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" name="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22" y="6121917"/>
            <a:ext cx="2154555" cy="629791"/>
          </a:xfrm>
          <a:prstGeom prst="rect">
            <a:avLst/>
          </a:prstGeom>
        </p:spPr>
      </p:pic>
      <p:sp>
        <p:nvSpPr>
          <p:cNvPr id="13" name="Snip and Round Single Corner Rectangle 12">
            <a:hlinkClick r:id="" action="ppaction://hlinkshowjump?jump=firstslide"/>
          </p:cNvPr>
          <p:cNvSpPr/>
          <p:nvPr/>
        </p:nvSpPr>
        <p:spPr>
          <a:xfrm>
            <a:off x="605597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8FBE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Home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Snip and Round Single Corner Rectangle 13">
            <a:hlinkClick r:id="rId4" action="ppaction://hlinksldjump"/>
          </p:cNvPr>
          <p:cNvSpPr/>
          <p:nvPr/>
        </p:nvSpPr>
        <p:spPr>
          <a:xfrm>
            <a:off x="1926053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Objectives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Snip and Round Single Corner Rectangle 14">
            <a:hlinkClick r:id="rId5" action="ppaction://hlinksldjump"/>
          </p:cNvPr>
          <p:cNvSpPr/>
          <p:nvPr/>
        </p:nvSpPr>
        <p:spPr>
          <a:xfrm>
            <a:off x="3246509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 &amp; W</a:t>
            </a:r>
            <a:endParaRPr lang="en-US" sz="1200" dirty="0"/>
          </a:p>
        </p:txBody>
      </p:sp>
      <p:sp>
        <p:nvSpPr>
          <p:cNvPr id="16" name="Snip and Round Single Corner Rectangle 15">
            <a:hlinkClick r:id="rId6" action="ppaction://hlinksldjump"/>
          </p:cNvPr>
          <p:cNvSpPr/>
          <p:nvPr/>
        </p:nvSpPr>
        <p:spPr>
          <a:xfrm>
            <a:off x="4566965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Content</a:t>
            </a:r>
            <a:endParaRPr lang="en-US" sz="1200" dirty="0"/>
          </a:p>
        </p:txBody>
      </p:sp>
      <p:sp>
        <p:nvSpPr>
          <p:cNvPr id="17" name="Snip and Round Single Corner Rectangle 16">
            <a:hlinkClick r:id="rId7" action="ppaction://hlinksldjump"/>
          </p:cNvPr>
          <p:cNvSpPr/>
          <p:nvPr/>
        </p:nvSpPr>
        <p:spPr>
          <a:xfrm>
            <a:off x="5887421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Action Items</a:t>
            </a:r>
            <a:endParaRPr lang="en-US" sz="1200" dirty="0"/>
          </a:p>
        </p:txBody>
      </p:sp>
      <p:sp>
        <p:nvSpPr>
          <p:cNvPr id="12" name="Snip and Round Single Corner Rectangle 11">
            <a:hlinkClick r:id="rId8" action="ppaction://hlinksldjump"/>
          </p:cNvPr>
          <p:cNvSpPr/>
          <p:nvPr userDrawn="1"/>
        </p:nvSpPr>
        <p:spPr>
          <a:xfrm>
            <a:off x="7207877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Q &amp; A</a:t>
            </a:r>
            <a:endParaRPr lang="en-US" sz="1200" dirty="0"/>
          </a:p>
        </p:txBody>
      </p:sp>
      <p:pic>
        <p:nvPicPr>
          <p:cNvPr id="32" name="Picture 2" descr="Image result for 12pm clock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333" y="846735"/>
            <a:ext cx="2743200" cy="2743200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Straight Connector 34"/>
          <p:cNvCxnSpPr/>
          <p:nvPr userDrawn="1"/>
        </p:nvCxnSpPr>
        <p:spPr>
          <a:xfrm>
            <a:off x="1509276" y="1879034"/>
            <a:ext cx="0" cy="1186044"/>
          </a:xfrm>
          <a:prstGeom prst="line">
            <a:avLst/>
          </a:prstGeom>
          <a:ln w="28575">
            <a:solidFill>
              <a:schemeClr val="accent1"/>
            </a:solidFill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>
            <a:off x="7041623" y="1879034"/>
            <a:ext cx="0" cy="1188910"/>
          </a:xfrm>
          <a:prstGeom prst="line">
            <a:avLst/>
          </a:prstGeom>
          <a:ln w="28575">
            <a:solidFill>
              <a:schemeClr val="accent1"/>
            </a:solidFill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notification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95549" y="2971025"/>
            <a:ext cx="7059780" cy="4700423"/>
          </a:xfrm>
          <a:prstGeom prst="rect">
            <a:avLst/>
          </a:prstGeom>
        </p:spPr>
      </p:pic>
      <p:pic>
        <p:nvPicPr>
          <p:cNvPr id="4" name="blue-arrow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53222" y="1690754"/>
            <a:ext cx="7718205" cy="12802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87075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-2.08333E-6 -0.10949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0"/>
                            </p:stCondLst>
                            <p:childTnLst>
                              <p:par>
                                <p:cTn id="8" presetID="42" presetClass="pat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-2.08333E-6 -0.11111 " pathEditMode="relative" rAng="0" ptsTypes="AA">
                                      <p:cBhvr>
                                        <p:cTn id="9" dur="30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logo"/>
          <p:cNvGrpSpPr/>
          <p:nvPr userDrawn="1"/>
        </p:nvGrpSpPr>
        <p:grpSpPr>
          <a:xfrm>
            <a:off x="182880" y="6032538"/>
            <a:ext cx="2628900" cy="813360"/>
            <a:chOff x="182880" y="6032538"/>
            <a:chExt cx="2628900" cy="813360"/>
          </a:xfrm>
        </p:grpSpPr>
        <p:sp>
          <p:nvSpPr>
            <p:cNvPr id="9" name="bg"/>
            <p:cNvSpPr/>
            <p:nvPr userDrawn="1"/>
          </p:nvSpPr>
          <p:spPr>
            <a:xfrm>
              <a:off x="182880" y="6032538"/>
              <a:ext cx="2628900" cy="813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Logo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551" y="6148043"/>
              <a:ext cx="2154547" cy="629791"/>
            </a:xfrm>
            <a:prstGeom prst="rect">
              <a:avLst/>
            </a:prstGeom>
          </p:spPr>
        </p:pic>
      </p:grpSp>
      <p:sp>
        <p:nvSpPr>
          <p:cNvPr id="12" name="bg"/>
          <p:cNvSpPr/>
          <p:nvPr userDrawn="1"/>
        </p:nvSpPr>
        <p:spPr>
          <a:xfrm>
            <a:off x="-11288" y="643106"/>
            <a:ext cx="11614398" cy="5513332"/>
          </a:xfrm>
          <a:custGeom>
            <a:avLst/>
            <a:gdLst>
              <a:gd name="connsiteX0" fmla="*/ 0 w 11625248"/>
              <a:gd name="connsiteY0" fmla="*/ 0 h 5490472"/>
              <a:gd name="connsiteX1" fmla="*/ 11625248 w 11625248"/>
              <a:gd name="connsiteY1" fmla="*/ 0 h 5490472"/>
              <a:gd name="connsiteX2" fmla="*/ 11625248 w 11625248"/>
              <a:gd name="connsiteY2" fmla="*/ 5490472 h 5490472"/>
              <a:gd name="connsiteX3" fmla="*/ 0 w 11625248"/>
              <a:gd name="connsiteY3" fmla="*/ 5490472 h 5490472"/>
              <a:gd name="connsiteX4" fmla="*/ 0 w 11625248"/>
              <a:gd name="connsiteY4" fmla="*/ 0 h 5490472"/>
              <a:gd name="connsiteX0" fmla="*/ 0 w 11625248"/>
              <a:gd name="connsiteY0" fmla="*/ 0 h 5501902"/>
              <a:gd name="connsiteX1" fmla="*/ 11625248 w 11625248"/>
              <a:gd name="connsiteY1" fmla="*/ 0 h 5501902"/>
              <a:gd name="connsiteX2" fmla="*/ 10253648 w 11625248"/>
              <a:gd name="connsiteY2" fmla="*/ 5501902 h 5501902"/>
              <a:gd name="connsiteX3" fmla="*/ 0 w 11625248"/>
              <a:gd name="connsiteY3" fmla="*/ 5490472 h 5501902"/>
              <a:gd name="connsiteX4" fmla="*/ 0 w 11625248"/>
              <a:gd name="connsiteY4" fmla="*/ 0 h 5501902"/>
              <a:gd name="connsiteX0" fmla="*/ 0 w 11625248"/>
              <a:gd name="connsiteY0" fmla="*/ 0 h 5501902"/>
              <a:gd name="connsiteX1" fmla="*/ 11625248 w 11625248"/>
              <a:gd name="connsiteY1" fmla="*/ 0 h 5501902"/>
              <a:gd name="connsiteX2" fmla="*/ 10253648 w 11625248"/>
              <a:gd name="connsiteY2" fmla="*/ 5501902 h 5501902"/>
              <a:gd name="connsiteX3" fmla="*/ 0 w 11625248"/>
              <a:gd name="connsiteY3" fmla="*/ 5490472 h 5501902"/>
              <a:gd name="connsiteX4" fmla="*/ 0 w 11625248"/>
              <a:gd name="connsiteY4" fmla="*/ 0 h 5501902"/>
              <a:gd name="connsiteX0" fmla="*/ 0 w 11642557"/>
              <a:gd name="connsiteY0" fmla="*/ 0 h 5501902"/>
              <a:gd name="connsiteX1" fmla="*/ 11625248 w 11642557"/>
              <a:gd name="connsiteY1" fmla="*/ 0 h 5501902"/>
              <a:gd name="connsiteX2" fmla="*/ 10253648 w 11642557"/>
              <a:gd name="connsiteY2" fmla="*/ 5501902 h 5501902"/>
              <a:gd name="connsiteX3" fmla="*/ 0 w 11642557"/>
              <a:gd name="connsiteY3" fmla="*/ 5490472 h 5501902"/>
              <a:gd name="connsiteX4" fmla="*/ 0 w 11642557"/>
              <a:gd name="connsiteY4" fmla="*/ 0 h 5501902"/>
              <a:gd name="connsiteX0" fmla="*/ 0 w 11543942"/>
              <a:gd name="connsiteY0" fmla="*/ 0 h 5501902"/>
              <a:gd name="connsiteX1" fmla="*/ 11522378 w 11543942"/>
              <a:gd name="connsiteY1" fmla="*/ 11430 h 5501902"/>
              <a:gd name="connsiteX2" fmla="*/ 10253648 w 11543942"/>
              <a:gd name="connsiteY2" fmla="*/ 5501902 h 5501902"/>
              <a:gd name="connsiteX3" fmla="*/ 0 w 11543942"/>
              <a:gd name="connsiteY3" fmla="*/ 5490472 h 5501902"/>
              <a:gd name="connsiteX4" fmla="*/ 0 w 11543942"/>
              <a:gd name="connsiteY4" fmla="*/ 0 h 5501902"/>
              <a:gd name="connsiteX0" fmla="*/ 0 w 11617660"/>
              <a:gd name="connsiteY0" fmla="*/ 0 h 5501902"/>
              <a:gd name="connsiteX1" fmla="*/ 11522378 w 11617660"/>
              <a:gd name="connsiteY1" fmla="*/ 11430 h 5501902"/>
              <a:gd name="connsiteX2" fmla="*/ 10253648 w 11617660"/>
              <a:gd name="connsiteY2" fmla="*/ 5501902 h 5501902"/>
              <a:gd name="connsiteX3" fmla="*/ 0 w 11617660"/>
              <a:gd name="connsiteY3" fmla="*/ 5490472 h 5501902"/>
              <a:gd name="connsiteX4" fmla="*/ 0 w 11617660"/>
              <a:gd name="connsiteY4" fmla="*/ 0 h 5501902"/>
              <a:gd name="connsiteX0" fmla="*/ 0 w 11606116"/>
              <a:gd name="connsiteY0" fmla="*/ 0 h 5501902"/>
              <a:gd name="connsiteX1" fmla="*/ 11522378 w 11606116"/>
              <a:gd name="connsiteY1" fmla="*/ 11430 h 5501902"/>
              <a:gd name="connsiteX2" fmla="*/ 10253648 w 11606116"/>
              <a:gd name="connsiteY2" fmla="*/ 5501902 h 5501902"/>
              <a:gd name="connsiteX3" fmla="*/ 0 w 11606116"/>
              <a:gd name="connsiteY3" fmla="*/ 5490472 h 5501902"/>
              <a:gd name="connsiteX4" fmla="*/ 0 w 11606116"/>
              <a:gd name="connsiteY4" fmla="*/ 0 h 5501902"/>
              <a:gd name="connsiteX0" fmla="*/ 0 w 11603354"/>
              <a:gd name="connsiteY0" fmla="*/ 0 h 5501902"/>
              <a:gd name="connsiteX1" fmla="*/ 11522378 w 11603354"/>
              <a:gd name="connsiteY1" fmla="*/ 11430 h 5501902"/>
              <a:gd name="connsiteX2" fmla="*/ 10253648 w 11603354"/>
              <a:gd name="connsiteY2" fmla="*/ 5501902 h 5501902"/>
              <a:gd name="connsiteX3" fmla="*/ 0 w 11603354"/>
              <a:gd name="connsiteY3" fmla="*/ 5490472 h 5501902"/>
              <a:gd name="connsiteX4" fmla="*/ 0 w 11603354"/>
              <a:gd name="connsiteY4" fmla="*/ 0 h 5501902"/>
              <a:gd name="connsiteX0" fmla="*/ 0 w 11592895"/>
              <a:gd name="connsiteY0" fmla="*/ 11430 h 5513332"/>
              <a:gd name="connsiteX1" fmla="*/ 11510948 w 11592895"/>
              <a:gd name="connsiteY1" fmla="*/ 0 h 5513332"/>
              <a:gd name="connsiteX2" fmla="*/ 10253648 w 11592895"/>
              <a:gd name="connsiteY2" fmla="*/ 5513332 h 5513332"/>
              <a:gd name="connsiteX3" fmla="*/ 0 w 11592895"/>
              <a:gd name="connsiteY3" fmla="*/ 5501902 h 5513332"/>
              <a:gd name="connsiteX4" fmla="*/ 0 w 11592895"/>
              <a:gd name="connsiteY4" fmla="*/ 11430 h 5513332"/>
              <a:gd name="connsiteX0" fmla="*/ 0 w 11618375"/>
              <a:gd name="connsiteY0" fmla="*/ 11430 h 5513332"/>
              <a:gd name="connsiteX1" fmla="*/ 11510948 w 11618375"/>
              <a:gd name="connsiteY1" fmla="*/ 0 h 5513332"/>
              <a:gd name="connsiteX2" fmla="*/ 10253648 w 11618375"/>
              <a:gd name="connsiteY2" fmla="*/ 5513332 h 5513332"/>
              <a:gd name="connsiteX3" fmla="*/ 0 w 11618375"/>
              <a:gd name="connsiteY3" fmla="*/ 5501902 h 5513332"/>
              <a:gd name="connsiteX4" fmla="*/ 0 w 11618375"/>
              <a:gd name="connsiteY4" fmla="*/ 11430 h 5513332"/>
              <a:gd name="connsiteX0" fmla="*/ 0 w 11627081"/>
              <a:gd name="connsiteY0" fmla="*/ 11430 h 5513332"/>
              <a:gd name="connsiteX1" fmla="*/ 11510948 w 11627081"/>
              <a:gd name="connsiteY1" fmla="*/ 0 h 5513332"/>
              <a:gd name="connsiteX2" fmla="*/ 10253648 w 11627081"/>
              <a:gd name="connsiteY2" fmla="*/ 5513332 h 5513332"/>
              <a:gd name="connsiteX3" fmla="*/ 0 w 11627081"/>
              <a:gd name="connsiteY3" fmla="*/ 5501902 h 5513332"/>
              <a:gd name="connsiteX4" fmla="*/ 0 w 11627081"/>
              <a:gd name="connsiteY4" fmla="*/ 11430 h 5513332"/>
              <a:gd name="connsiteX0" fmla="*/ 0 w 11625915"/>
              <a:gd name="connsiteY0" fmla="*/ 11430 h 5513332"/>
              <a:gd name="connsiteX1" fmla="*/ 11510948 w 11625915"/>
              <a:gd name="connsiteY1" fmla="*/ 0 h 5513332"/>
              <a:gd name="connsiteX2" fmla="*/ 10242207 w 11625915"/>
              <a:gd name="connsiteY2" fmla="*/ 5513332 h 5513332"/>
              <a:gd name="connsiteX3" fmla="*/ 0 w 11625915"/>
              <a:gd name="connsiteY3" fmla="*/ 5501902 h 5513332"/>
              <a:gd name="connsiteX4" fmla="*/ 0 w 11625915"/>
              <a:gd name="connsiteY4" fmla="*/ 11430 h 5513332"/>
              <a:gd name="connsiteX0" fmla="*/ 0 w 11615640"/>
              <a:gd name="connsiteY0" fmla="*/ 11430 h 5513332"/>
              <a:gd name="connsiteX1" fmla="*/ 11499507 w 11615640"/>
              <a:gd name="connsiteY1" fmla="*/ 0 h 5513332"/>
              <a:gd name="connsiteX2" fmla="*/ 10242207 w 11615640"/>
              <a:gd name="connsiteY2" fmla="*/ 5513332 h 5513332"/>
              <a:gd name="connsiteX3" fmla="*/ 0 w 11615640"/>
              <a:gd name="connsiteY3" fmla="*/ 5501902 h 5513332"/>
              <a:gd name="connsiteX4" fmla="*/ 0 w 11615640"/>
              <a:gd name="connsiteY4" fmla="*/ 11430 h 5513332"/>
              <a:gd name="connsiteX0" fmla="*/ 0 w 11613329"/>
              <a:gd name="connsiteY0" fmla="*/ 11430 h 5513332"/>
              <a:gd name="connsiteX1" fmla="*/ 11499507 w 11613329"/>
              <a:gd name="connsiteY1" fmla="*/ 0 h 5513332"/>
              <a:gd name="connsiteX2" fmla="*/ 10219324 w 11613329"/>
              <a:gd name="connsiteY2" fmla="*/ 5513332 h 5513332"/>
              <a:gd name="connsiteX3" fmla="*/ 0 w 11613329"/>
              <a:gd name="connsiteY3" fmla="*/ 5501902 h 5513332"/>
              <a:gd name="connsiteX4" fmla="*/ 0 w 11613329"/>
              <a:gd name="connsiteY4" fmla="*/ 11430 h 5513332"/>
              <a:gd name="connsiteX0" fmla="*/ 0 w 11614387"/>
              <a:gd name="connsiteY0" fmla="*/ 11430 h 5513332"/>
              <a:gd name="connsiteX1" fmla="*/ 11499507 w 11614387"/>
              <a:gd name="connsiteY1" fmla="*/ 0 h 5513332"/>
              <a:gd name="connsiteX2" fmla="*/ 10219324 w 11614387"/>
              <a:gd name="connsiteY2" fmla="*/ 5513332 h 5513332"/>
              <a:gd name="connsiteX3" fmla="*/ 0 w 11614387"/>
              <a:gd name="connsiteY3" fmla="*/ 5501902 h 5513332"/>
              <a:gd name="connsiteX4" fmla="*/ 0 w 11614387"/>
              <a:gd name="connsiteY4" fmla="*/ 11430 h 551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14387" h="5513332">
                <a:moveTo>
                  <a:pt x="0" y="11430"/>
                </a:moveTo>
                <a:lnTo>
                  <a:pt x="11499507" y="0"/>
                </a:lnTo>
                <a:cubicBezTo>
                  <a:pt x="11899557" y="2028277"/>
                  <a:pt x="11202315" y="4033695"/>
                  <a:pt x="10219324" y="5513332"/>
                </a:cubicBezTo>
                <a:lnTo>
                  <a:pt x="0" y="5501902"/>
                </a:lnTo>
                <a:lnTo>
                  <a:pt x="0" y="114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nip and Round Single Corner Rectangle 15">
            <a:hlinkClick r:id="" action="ppaction://hlinkshowjump?jump=firstslide"/>
          </p:cNvPr>
          <p:cNvSpPr/>
          <p:nvPr/>
        </p:nvSpPr>
        <p:spPr>
          <a:xfrm>
            <a:off x="605597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Home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7" name="Snip and Round Single Corner Rectangle 16">
            <a:hlinkClick r:id="rId4" action="ppaction://hlinksldjump"/>
          </p:cNvPr>
          <p:cNvSpPr/>
          <p:nvPr/>
        </p:nvSpPr>
        <p:spPr>
          <a:xfrm>
            <a:off x="1926053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8FBE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Objectives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Snip and Round Single Corner Rectangle 17">
            <a:hlinkClick r:id="rId5" action="ppaction://hlinksldjump"/>
          </p:cNvPr>
          <p:cNvSpPr/>
          <p:nvPr/>
        </p:nvSpPr>
        <p:spPr>
          <a:xfrm>
            <a:off x="3246509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 &amp; W</a:t>
            </a:r>
            <a:endParaRPr lang="en-US" sz="1200" dirty="0"/>
          </a:p>
        </p:txBody>
      </p:sp>
      <p:sp>
        <p:nvSpPr>
          <p:cNvPr id="19" name="Snip and Round Single Corner Rectangle 18">
            <a:hlinkClick r:id="rId6" action="ppaction://hlinksldjump"/>
          </p:cNvPr>
          <p:cNvSpPr/>
          <p:nvPr/>
        </p:nvSpPr>
        <p:spPr>
          <a:xfrm>
            <a:off x="4566965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Content</a:t>
            </a:r>
            <a:endParaRPr lang="en-US" sz="1200" dirty="0"/>
          </a:p>
        </p:txBody>
      </p:sp>
      <p:sp>
        <p:nvSpPr>
          <p:cNvPr id="20" name="Snip and Round Single Corner Rectangle 19">
            <a:hlinkClick r:id="rId7" action="ppaction://hlinksldjump"/>
          </p:cNvPr>
          <p:cNvSpPr/>
          <p:nvPr/>
        </p:nvSpPr>
        <p:spPr>
          <a:xfrm>
            <a:off x="5887421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Action Items</a:t>
            </a:r>
            <a:endParaRPr lang="en-US" sz="1200" dirty="0"/>
          </a:p>
        </p:txBody>
      </p:sp>
      <p:sp>
        <p:nvSpPr>
          <p:cNvPr id="15" name="Snip and Round Single Corner Rectangle 14">
            <a:hlinkClick r:id="rId8" action="ppaction://hlinksldjump"/>
          </p:cNvPr>
          <p:cNvSpPr/>
          <p:nvPr userDrawn="1"/>
        </p:nvSpPr>
        <p:spPr>
          <a:xfrm>
            <a:off x="7207877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Q &amp; A</a:t>
            </a:r>
            <a:endParaRPr lang="en-US" sz="1200" dirty="0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603955" y="1571604"/>
            <a:ext cx="7772400" cy="0"/>
          </a:xfrm>
          <a:prstGeom prst="line">
            <a:avLst/>
          </a:prstGeom>
          <a:ln w="38100">
            <a:solidFill>
              <a:srgbClr val="0053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 userDrawn="1"/>
        </p:nvSpPr>
        <p:spPr>
          <a:xfrm>
            <a:off x="608015" y="894024"/>
            <a:ext cx="7576938" cy="66278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17293" y="1795545"/>
            <a:ext cx="69268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By the end of this webinar you will be able to: 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05382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&amp;_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logo"/>
          <p:cNvGrpSpPr/>
          <p:nvPr userDrawn="1"/>
        </p:nvGrpSpPr>
        <p:grpSpPr>
          <a:xfrm>
            <a:off x="182880" y="6032538"/>
            <a:ext cx="2628900" cy="813360"/>
            <a:chOff x="182880" y="6032538"/>
            <a:chExt cx="2628900" cy="813360"/>
          </a:xfrm>
        </p:grpSpPr>
        <p:sp>
          <p:nvSpPr>
            <p:cNvPr id="5" name="bg"/>
            <p:cNvSpPr/>
            <p:nvPr userDrawn="1"/>
          </p:nvSpPr>
          <p:spPr>
            <a:xfrm>
              <a:off x="182880" y="6032538"/>
              <a:ext cx="2628900" cy="813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Logo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551" y="6148043"/>
              <a:ext cx="2154547" cy="629791"/>
            </a:xfrm>
            <a:prstGeom prst="rect">
              <a:avLst/>
            </a:prstGeom>
          </p:spPr>
        </p:pic>
      </p:grpSp>
      <p:sp>
        <p:nvSpPr>
          <p:cNvPr id="22" name="bg"/>
          <p:cNvSpPr/>
          <p:nvPr userDrawn="1"/>
        </p:nvSpPr>
        <p:spPr>
          <a:xfrm>
            <a:off x="-11288" y="643106"/>
            <a:ext cx="11614398" cy="5513332"/>
          </a:xfrm>
          <a:custGeom>
            <a:avLst/>
            <a:gdLst>
              <a:gd name="connsiteX0" fmla="*/ 0 w 11625248"/>
              <a:gd name="connsiteY0" fmla="*/ 0 h 5490472"/>
              <a:gd name="connsiteX1" fmla="*/ 11625248 w 11625248"/>
              <a:gd name="connsiteY1" fmla="*/ 0 h 5490472"/>
              <a:gd name="connsiteX2" fmla="*/ 11625248 w 11625248"/>
              <a:gd name="connsiteY2" fmla="*/ 5490472 h 5490472"/>
              <a:gd name="connsiteX3" fmla="*/ 0 w 11625248"/>
              <a:gd name="connsiteY3" fmla="*/ 5490472 h 5490472"/>
              <a:gd name="connsiteX4" fmla="*/ 0 w 11625248"/>
              <a:gd name="connsiteY4" fmla="*/ 0 h 5490472"/>
              <a:gd name="connsiteX0" fmla="*/ 0 w 11625248"/>
              <a:gd name="connsiteY0" fmla="*/ 0 h 5501902"/>
              <a:gd name="connsiteX1" fmla="*/ 11625248 w 11625248"/>
              <a:gd name="connsiteY1" fmla="*/ 0 h 5501902"/>
              <a:gd name="connsiteX2" fmla="*/ 10253648 w 11625248"/>
              <a:gd name="connsiteY2" fmla="*/ 5501902 h 5501902"/>
              <a:gd name="connsiteX3" fmla="*/ 0 w 11625248"/>
              <a:gd name="connsiteY3" fmla="*/ 5490472 h 5501902"/>
              <a:gd name="connsiteX4" fmla="*/ 0 w 11625248"/>
              <a:gd name="connsiteY4" fmla="*/ 0 h 5501902"/>
              <a:gd name="connsiteX0" fmla="*/ 0 w 11625248"/>
              <a:gd name="connsiteY0" fmla="*/ 0 h 5501902"/>
              <a:gd name="connsiteX1" fmla="*/ 11625248 w 11625248"/>
              <a:gd name="connsiteY1" fmla="*/ 0 h 5501902"/>
              <a:gd name="connsiteX2" fmla="*/ 10253648 w 11625248"/>
              <a:gd name="connsiteY2" fmla="*/ 5501902 h 5501902"/>
              <a:gd name="connsiteX3" fmla="*/ 0 w 11625248"/>
              <a:gd name="connsiteY3" fmla="*/ 5490472 h 5501902"/>
              <a:gd name="connsiteX4" fmla="*/ 0 w 11625248"/>
              <a:gd name="connsiteY4" fmla="*/ 0 h 5501902"/>
              <a:gd name="connsiteX0" fmla="*/ 0 w 11642557"/>
              <a:gd name="connsiteY0" fmla="*/ 0 h 5501902"/>
              <a:gd name="connsiteX1" fmla="*/ 11625248 w 11642557"/>
              <a:gd name="connsiteY1" fmla="*/ 0 h 5501902"/>
              <a:gd name="connsiteX2" fmla="*/ 10253648 w 11642557"/>
              <a:gd name="connsiteY2" fmla="*/ 5501902 h 5501902"/>
              <a:gd name="connsiteX3" fmla="*/ 0 w 11642557"/>
              <a:gd name="connsiteY3" fmla="*/ 5490472 h 5501902"/>
              <a:gd name="connsiteX4" fmla="*/ 0 w 11642557"/>
              <a:gd name="connsiteY4" fmla="*/ 0 h 5501902"/>
              <a:gd name="connsiteX0" fmla="*/ 0 w 11543942"/>
              <a:gd name="connsiteY0" fmla="*/ 0 h 5501902"/>
              <a:gd name="connsiteX1" fmla="*/ 11522378 w 11543942"/>
              <a:gd name="connsiteY1" fmla="*/ 11430 h 5501902"/>
              <a:gd name="connsiteX2" fmla="*/ 10253648 w 11543942"/>
              <a:gd name="connsiteY2" fmla="*/ 5501902 h 5501902"/>
              <a:gd name="connsiteX3" fmla="*/ 0 w 11543942"/>
              <a:gd name="connsiteY3" fmla="*/ 5490472 h 5501902"/>
              <a:gd name="connsiteX4" fmla="*/ 0 w 11543942"/>
              <a:gd name="connsiteY4" fmla="*/ 0 h 5501902"/>
              <a:gd name="connsiteX0" fmla="*/ 0 w 11617660"/>
              <a:gd name="connsiteY0" fmla="*/ 0 h 5501902"/>
              <a:gd name="connsiteX1" fmla="*/ 11522378 w 11617660"/>
              <a:gd name="connsiteY1" fmla="*/ 11430 h 5501902"/>
              <a:gd name="connsiteX2" fmla="*/ 10253648 w 11617660"/>
              <a:gd name="connsiteY2" fmla="*/ 5501902 h 5501902"/>
              <a:gd name="connsiteX3" fmla="*/ 0 w 11617660"/>
              <a:gd name="connsiteY3" fmla="*/ 5490472 h 5501902"/>
              <a:gd name="connsiteX4" fmla="*/ 0 w 11617660"/>
              <a:gd name="connsiteY4" fmla="*/ 0 h 5501902"/>
              <a:gd name="connsiteX0" fmla="*/ 0 w 11606116"/>
              <a:gd name="connsiteY0" fmla="*/ 0 h 5501902"/>
              <a:gd name="connsiteX1" fmla="*/ 11522378 w 11606116"/>
              <a:gd name="connsiteY1" fmla="*/ 11430 h 5501902"/>
              <a:gd name="connsiteX2" fmla="*/ 10253648 w 11606116"/>
              <a:gd name="connsiteY2" fmla="*/ 5501902 h 5501902"/>
              <a:gd name="connsiteX3" fmla="*/ 0 w 11606116"/>
              <a:gd name="connsiteY3" fmla="*/ 5490472 h 5501902"/>
              <a:gd name="connsiteX4" fmla="*/ 0 w 11606116"/>
              <a:gd name="connsiteY4" fmla="*/ 0 h 5501902"/>
              <a:gd name="connsiteX0" fmla="*/ 0 w 11603354"/>
              <a:gd name="connsiteY0" fmla="*/ 0 h 5501902"/>
              <a:gd name="connsiteX1" fmla="*/ 11522378 w 11603354"/>
              <a:gd name="connsiteY1" fmla="*/ 11430 h 5501902"/>
              <a:gd name="connsiteX2" fmla="*/ 10253648 w 11603354"/>
              <a:gd name="connsiteY2" fmla="*/ 5501902 h 5501902"/>
              <a:gd name="connsiteX3" fmla="*/ 0 w 11603354"/>
              <a:gd name="connsiteY3" fmla="*/ 5490472 h 5501902"/>
              <a:gd name="connsiteX4" fmla="*/ 0 w 11603354"/>
              <a:gd name="connsiteY4" fmla="*/ 0 h 5501902"/>
              <a:gd name="connsiteX0" fmla="*/ 0 w 11592895"/>
              <a:gd name="connsiteY0" fmla="*/ 11430 h 5513332"/>
              <a:gd name="connsiteX1" fmla="*/ 11510948 w 11592895"/>
              <a:gd name="connsiteY1" fmla="*/ 0 h 5513332"/>
              <a:gd name="connsiteX2" fmla="*/ 10253648 w 11592895"/>
              <a:gd name="connsiteY2" fmla="*/ 5513332 h 5513332"/>
              <a:gd name="connsiteX3" fmla="*/ 0 w 11592895"/>
              <a:gd name="connsiteY3" fmla="*/ 5501902 h 5513332"/>
              <a:gd name="connsiteX4" fmla="*/ 0 w 11592895"/>
              <a:gd name="connsiteY4" fmla="*/ 11430 h 5513332"/>
              <a:gd name="connsiteX0" fmla="*/ 0 w 11618375"/>
              <a:gd name="connsiteY0" fmla="*/ 11430 h 5513332"/>
              <a:gd name="connsiteX1" fmla="*/ 11510948 w 11618375"/>
              <a:gd name="connsiteY1" fmla="*/ 0 h 5513332"/>
              <a:gd name="connsiteX2" fmla="*/ 10253648 w 11618375"/>
              <a:gd name="connsiteY2" fmla="*/ 5513332 h 5513332"/>
              <a:gd name="connsiteX3" fmla="*/ 0 w 11618375"/>
              <a:gd name="connsiteY3" fmla="*/ 5501902 h 5513332"/>
              <a:gd name="connsiteX4" fmla="*/ 0 w 11618375"/>
              <a:gd name="connsiteY4" fmla="*/ 11430 h 5513332"/>
              <a:gd name="connsiteX0" fmla="*/ 0 w 11627081"/>
              <a:gd name="connsiteY0" fmla="*/ 11430 h 5513332"/>
              <a:gd name="connsiteX1" fmla="*/ 11510948 w 11627081"/>
              <a:gd name="connsiteY1" fmla="*/ 0 h 5513332"/>
              <a:gd name="connsiteX2" fmla="*/ 10253648 w 11627081"/>
              <a:gd name="connsiteY2" fmla="*/ 5513332 h 5513332"/>
              <a:gd name="connsiteX3" fmla="*/ 0 w 11627081"/>
              <a:gd name="connsiteY3" fmla="*/ 5501902 h 5513332"/>
              <a:gd name="connsiteX4" fmla="*/ 0 w 11627081"/>
              <a:gd name="connsiteY4" fmla="*/ 11430 h 5513332"/>
              <a:gd name="connsiteX0" fmla="*/ 0 w 11625915"/>
              <a:gd name="connsiteY0" fmla="*/ 11430 h 5513332"/>
              <a:gd name="connsiteX1" fmla="*/ 11510948 w 11625915"/>
              <a:gd name="connsiteY1" fmla="*/ 0 h 5513332"/>
              <a:gd name="connsiteX2" fmla="*/ 10242207 w 11625915"/>
              <a:gd name="connsiteY2" fmla="*/ 5513332 h 5513332"/>
              <a:gd name="connsiteX3" fmla="*/ 0 w 11625915"/>
              <a:gd name="connsiteY3" fmla="*/ 5501902 h 5513332"/>
              <a:gd name="connsiteX4" fmla="*/ 0 w 11625915"/>
              <a:gd name="connsiteY4" fmla="*/ 11430 h 5513332"/>
              <a:gd name="connsiteX0" fmla="*/ 0 w 11615640"/>
              <a:gd name="connsiteY0" fmla="*/ 11430 h 5513332"/>
              <a:gd name="connsiteX1" fmla="*/ 11499507 w 11615640"/>
              <a:gd name="connsiteY1" fmla="*/ 0 h 5513332"/>
              <a:gd name="connsiteX2" fmla="*/ 10242207 w 11615640"/>
              <a:gd name="connsiteY2" fmla="*/ 5513332 h 5513332"/>
              <a:gd name="connsiteX3" fmla="*/ 0 w 11615640"/>
              <a:gd name="connsiteY3" fmla="*/ 5501902 h 5513332"/>
              <a:gd name="connsiteX4" fmla="*/ 0 w 11615640"/>
              <a:gd name="connsiteY4" fmla="*/ 11430 h 5513332"/>
              <a:gd name="connsiteX0" fmla="*/ 0 w 11613329"/>
              <a:gd name="connsiteY0" fmla="*/ 11430 h 5513332"/>
              <a:gd name="connsiteX1" fmla="*/ 11499507 w 11613329"/>
              <a:gd name="connsiteY1" fmla="*/ 0 h 5513332"/>
              <a:gd name="connsiteX2" fmla="*/ 10219324 w 11613329"/>
              <a:gd name="connsiteY2" fmla="*/ 5513332 h 5513332"/>
              <a:gd name="connsiteX3" fmla="*/ 0 w 11613329"/>
              <a:gd name="connsiteY3" fmla="*/ 5501902 h 5513332"/>
              <a:gd name="connsiteX4" fmla="*/ 0 w 11613329"/>
              <a:gd name="connsiteY4" fmla="*/ 11430 h 5513332"/>
              <a:gd name="connsiteX0" fmla="*/ 0 w 11614387"/>
              <a:gd name="connsiteY0" fmla="*/ 11430 h 5513332"/>
              <a:gd name="connsiteX1" fmla="*/ 11499507 w 11614387"/>
              <a:gd name="connsiteY1" fmla="*/ 0 h 5513332"/>
              <a:gd name="connsiteX2" fmla="*/ 10219324 w 11614387"/>
              <a:gd name="connsiteY2" fmla="*/ 5513332 h 5513332"/>
              <a:gd name="connsiteX3" fmla="*/ 0 w 11614387"/>
              <a:gd name="connsiteY3" fmla="*/ 5501902 h 5513332"/>
              <a:gd name="connsiteX4" fmla="*/ 0 w 11614387"/>
              <a:gd name="connsiteY4" fmla="*/ 11430 h 551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14387" h="5513332">
                <a:moveTo>
                  <a:pt x="0" y="11430"/>
                </a:moveTo>
                <a:lnTo>
                  <a:pt x="11499507" y="0"/>
                </a:lnTo>
                <a:cubicBezTo>
                  <a:pt x="11899557" y="2028277"/>
                  <a:pt x="11202315" y="4033695"/>
                  <a:pt x="10219324" y="5513332"/>
                </a:cubicBezTo>
                <a:lnTo>
                  <a:pt x="0" y="5501902"/>
                </a:lnTo>
                <a:lnTo>
                  <a:pt x="0" y="114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nip and Round Single Corner Rectangle 11">
            <a:hlinkClick r:id="" action="ppaction://hlinkshowjump?jump=firstslide"/>
          </p:cNvPr>
          <p:cNvSpPr/>
          <p:nvPr/>
        </p:nvSpPr>
        <p:spPr>
          <a:xfrm>
            <a:off x="605597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Home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Snip and Round Single Corner Rectangle 12">
            <a:hlinkClick r:id="rId4" action="ppaction://hlinksldjump"/>
          </p:cNvPr>
          <p:cNvSpPr/>
          <p:nvPr/>
        </p:nvSpPr>
        <p:spPr>
          <a:xfrm>
            <a:off x="1926053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Objectives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Snip and Round Single Corner Rectangle 13">
            <a:hlinkClick r:id="rId5" action="ppaction://hlinksldjump"/>
          </p:cNvPr>
          <p:cNvSpPr/>
          <p:nvPr/>
        </p:nvSpPr>
        <p:spPr>
          <a:xfrm>
            <a:off x="3246509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8FBE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 &amp; W</a:t>
            </a:r>
            <a:endParaRPr lang="en-US" sz="1200" dirty="0"/>
          </a:p>
        </p:txBody>
      </p:sp>
      <p:sp>
        <p:nvSpPr>
          <p:cNvPr id="15" name="Snip and Round Single Corner Rectangle 14">
            <a:hlinkClick r:id="rId6" action="ppaction://hlinksldjump"/>
          </p:cNvPr>
          <p:cNvSpPr/>
          <p:nvPr/>
        </p:nvSpPr>
        <p:spPr>
          <a:xfrm>
            <a:off x="4566965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Content</a:t>
            </a:r>
            <a:endParaRPr lang="en-US" sz="1200" dirty="0"/>
          </a:p>
        </p:txBody>
      </p:sp>
      <p:sp>
        <p:nvSpPr>
          <p:cNvPr id="16" name="Snip and Round Single Corner Rectangle 15">
            <a:hlinkClick r:id="rId7" action="ppaction://hlinksldjump"/>
          </p:cNvPr>
          <p:cNvSpPr/>
          <p:nvPr/>
        </p:nvSpPr>
        <p:spPr>
          <a:xfrm>
            <a:off x="5887421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Action Items</a:t>
            </a:r>
            <a:endParaRPr lang="en-US" sz="1200" dirty="0"/>
          </a:p>
        </p:txBody>
      </p:sp>
      <p:sp>
        <p:nvSpPr>
          <p:cNvPr id="11" name="Snip and Round Single Corner Rectangle 10">
            <a:hlinkClick r:id="rId8" action="ppaction://hlinksldjump"/>
          </p:cNvPr>
          <p:cNvSpPr/>
          <p:nvPr userDrawn="1"/>
        </p:nvSpPr>
        <p:spPr>
          <a:xfrm>
            <a:off x="7207877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Q &amp; A</a:t>
            </a:r>
            <a:endParaRPr lang="en-US" sz="1200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03955" y="1571604"/>
            <a:ext cx="7772400" cy="0"/>
          </a:xfrm>
          <a:prstGeom prst="line">
            <a:avLst/>
          </a:prstGeom>
          <a:ln w="38100">
            <a:solidFill>
              <a:srgbClr val="0053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0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92039" y="963592"/>
            <a:ext cx="5068888" cy="608012"/>
          </a:xfrm>
        </p:spPr>
        <p:txBody>
          <a:bodyPr>
            <a:noAutofit/>
          </a:bodyPr>
          <a:lstStyle>
            <a:lvl1pPr marL="0" indent="0">
              <a:buNone/>
              <a:defRPr sz="4400">
                <a:latin typeface="+mj-lt"/>
              </a:defRPr>
            </a:lvl1pPr>
          </a:lstStyle>
          <a:p>
            <a:pPr lvl="0"/>
            <a:r>
              <a:rPr lang="en-US" dirty="0" smtClean="0"/>
              <a:t>Insert title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90583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logo"/>
          <p:cNvGrpSpPr/>
          <p:nvPr userDrawn="1"/>
        </p:nvGrpSpPr>
        <p:grpSpPr>
          <a:xfrm>
            <a:off x="182880" y="6032538"/>
            <a:ext cx="2628900" cy="813360"/>
            <a:chOff x="182880" y="6032538"/>
            <a:chExt cx="2628900" cy="813360"/>
          </a:xfrm>
        </p:grpSpPr>
        <p:sp>
          <p:nvSpPr>
            <p:cNvPr id="5" name="bg"/>
            <p:cNvSpPr/>
            <p:nvPr userDrawn="1"/>
          </p:nvSpPr>
          <p:spPr>
            <a:xfrm>
              <a:off x="182880" y="6032538"/>
              <a:ext cx="2628900" cy="813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Logo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551" y="6148043"/>
              <a:ext cx="2154547" cy="629791"/>
            </a:xfrm>
            <a:prstGeom prst="rect">
              <a:avLst/>
            </a:prstGeom>
          </p:spPr>
        </p:pic>
      </p:grpSp>
      <p:sp>
        <p:nvSpPr>
          <p:cNvPr id="22" name="bg"/>
          <p:cNvSpPr/>
          <p:nvPr userDrawn="1"/>
        </p:nvSpPr>
        <p:spPr>
          <a:xfrm>
            <a:off x="-11288" y="643106"/>
            <a:ext cx="11614398" cy="5513332"/>
          </a:xfrm>
          <a:custGeom>
            <a:avLst/>
            <a:gdLst>
              <a:gd name="connsiteX0" fmla="*/ 0 w 11625248"/>
              <a:gd name="connsiteY0" fmla="*/ 0 h 5490472"/>
              <a:gd name="connsiteX1" fmla="*/ 11625248 w 11625248"/>
              <a:gd name="connsiteY1" fmla="*/ 0 h 5490472"/>
              <a:gd name="connsiteX2" fmla="*/ 11625248 w 11625248"/>
              <a:gd name="connsiteY2" fmla="*/ 5490472 h 5490472"/>
              <a:gd name="connsiteX3" fmla="*/ 0 w 11625248"/>
              <a:gd name="connsiteY3" fmla="*/ 5490472 h 5490472"/>
              <a:gd name="connsiteX4" fmla="*/ 0 w 11625248"/>
              <a:gd name="connsiteY4" fmla="*/ 0 h 5490472"/>
              <a:gd name="connsiteX0" fmla="*/ 0 w 11625248"/>
              <a:gd name="connsiteY0" fmla="*/ 0 h 5501902"/>
              <a:gd name="connsiteX1" fmla="*/ 11625248 w 11625248"/>
              <a:gd name="connsiteY1" fmla="*/ 0 h 5501902"/>
              <a:gd name="connsiteX2" fmla="*/ 10253648 w 11625248"/>
              <a:gd name="connsiteY2" fmla="*/ 5501902 h 5501902"/>
              <a:gd name="connsiteX3" fmla="*/ 0 w 11625248"/>
              <a:gd name="connsiteY3" fmla="*/ 5490472 h 5501902"/>
              <a:gd name="connsiteX4" fmla="*/ 0 w 11625248"/>
              <a:gd name="connsiteY4" fmla="*/ 0 h 5501902"/>
              <a:gd name="connsiteX0" fmla="*/ 0 w 11625248"/>
              <a:gd name="connsiteY0" fmla="*/ 0 h 5501902"/>
              <a:gd name="connsiteX1" fmla="*/ 11625248 w 11625248"/>
              <a:gd name="connsiteY1" fmla="*/ 0 h 5501902"/>
              <a:gd name="connsiteX2" fmla="*/ 10253648 w 11625248"/>
              <a:gd name="connsiteY2" fmla="*/ 5501902 h 5501902"/>
              <a:gd name="connsiteX3" fmla="*/ 0 w 11625248"/>
              <a:gd name="connsiteY3" fmla="*/ 5490472 h 5501902"/>
              <a:gd name="connsiteX4" fmla="*/ 0 w 11625248"/>
              <a:gd name="connsiteY4" fmla="*/ 0 h 5501902"/>
              <a:gd name="connsiteX0" fmla="*/ 0 w 11642557"/>
              <a:gd name="connsiteY0" fmla="*/ 0 h 5501902"/>
              <a:gd name="connsiteX1" fmla="*/ 11625248 w 11642557"/>
              <a:gd name="connsiteY1" fmla="*/ 0 h 5501902"/>
              <a:gd name="connsiteX2" fmla="*/ 10253648 w 11642557"/>
              <a:gd name="connsiteY2" fmla="*/ 5501902 h 5501902"/>
              <a:gd name="connsiteX3" fmla="*/ 0 w 11642557"/>
              <a:gd name="connsiteY3" fmla="*/ 5490472 h 5501902"/>
              <a:gd name="connsiteX4" fmla="*/ 0 w 11642557"/>
              <a:gd name="connsiteY4" fmla="*/ 0 h 5501902"/>
              <a:gd name="connsiteX0" fmla="*/ 0 w 11543942"/>
              <a:gd name="connsiteY0" fmla="*/ 0 h 5501902"/>
              <a:gd name="connsiteX1" fmla="*/ 11522378 w 11543942"/>
              <a:gd name="connsiteY1" fmla="*/ 11430 h 5501902"/>
              <a:gd name="connsiteX2" fmla="*/ 10253648 w 11543942"/>
              <a:gd name="connsiteY2" fmla="*/ 5501902 h 5501902"/>
              <a:gd name="connsiteX3" fmla="*/ 0 w 11543942"/>
              <a:gd name="connsiteY3" fmla="*/ 5490472 h 5501902"/>
              <a:gd name="connsiteX4" fmla="*/ 0 w 11543942"/>
              <a:gd name="connsiteY4" fmla="*/ 0 h 5501902"/>
              <a:gd name="connsiteX0" fmla="*/ 0 w 11617660"/>
              <a:gd name="connsiteY0" fmla="*/ 0 h 5501902"/>
              <a:gd name="connsiteX1" fmla="*/ 11522378 w 11617660"/>
              <a:gd name="connsiteY1" fmla="*/ 11430 h 5501902"/>
              <a:gd name="connsiteX2" fmla="*/ 10253648 w 11617660"/>
              <a:gd name="connsiteY2" fmla="*/ 5501902 h 5501902"/>
              <a:gd name="connsiteX3" fmla="*/ 0 w 11617660"/>
              <a:gd name="connsiteY3" fmla="*/ 5490472 h 5501902"/>
              <a:gd name="connsiteX4" fmla="*/ 0 w 11617660"/>
              <a:gd name="connsiteY4" fmla="*/ 0 h 5501902"/>
              <a:gd name="connsiteX0" fmla="*/ 0 w 11606116"/>
              <a:gd name="connsiteY0" fmla="*/ 0 h 5501902"/>
              <a:gd name="connsiteX1" fmla="*/ 11522378 w 11606116"/>
              <a:gd name="connsiteY1" fmla="*/ 11430 h 5501902"/>
              <a:gd name="connsiteX2" fmla="*/ 10253648 w 11606116"/>
              <a:gd name="connsiteY2" fmla="*/ 5501902 h 5501902"/>
              <a:gd name="connsiteX3" fmla="*/ 0 w 11606116"/>
              <a:gd name="connsiteY3" fmla="*/ 5490472 h 5501902"/>
              <a:gd name="connsiteX4" fmla="*/ 0 w 11606116"/>
              <a:gd name="connsiteY4" fmla="*/ 0 h 5501902"/>
              <a:gd name="connsiteX0" fmla="*/ 0 w 11603354"/>
              <a:gd name="connsiteY0" fmla="*/ 0 h 5501902"/>
              <a:gd name="connsiteX1" fmla="*/ 11522378 w 11603354"/>
              <a:gd name="connsiteY1" fmla="*/ 11430 h 5501902"/>
              <a:gd name="connsiteX2" fmla="*/ 10253648 w 11603354"/>
              <a:gd name="connsiteY2" fmla="*/ 5501902 h 5501902"/>
              <a:gd name="connsiteX3" fmla="*/ 0 w 11603354"/>
              <a:gd name="connsiteY3" fmla="*/ 5490472 h 5501902"/>
              <a:gd name="connsiteX4" fmla="*/ 0 w 11603354"/>
              <a:gd name="connsiteY4" fmla="*/ 0 h 5501902"/>
              <a:gd name="connsiteX0" fmla="*/ 0 w 11592895"/>
              <a:gd name="connsiteY0" fmla="*/ 11430 h 5513332"/>
              <a:gd name="connsiteX1" fmla="*/ 11510948 w 11592895"/>
              <a:gd name="connsiteY1" fmla="*/ 0 h 5513332"/>
              <a:gd name="connsiteX2" fmla="*/ 10253648 w 11592895"/>
              <a:gd name="connsiteY2" fmla="*/ 5513332 h 5513332"/>
              <a:gd name="connsiteX3" fmla="*/ 0 w 11592895"/>
              <a:gd name="connsiteY3" fmla="*/ 5501902 h 5513332"/>
              <a:gd name="connsiteX4" fmla="*/ 0 w 11592895"/>
              <a:gd name="connsiteY4" fmla="*/ 11430 h 5513332"/>
              <a:gd name="connsiteX0" fmla="*/ 0 w 11618375"/>
              <a:gd name="connsiteY0" fmla="*/ 11430 h 5513332"/>
              <a:gd name="connsiteX1" fmla="*/ 11510948 w 11618375"/>
              <a:gd name="connsiteY1" fmla="*/ 0 h 5513332"/>
              <a:gd name="connsiteX2" fmla="*/ 10253648 w 11618375"/>
              <a:gd name="connsiteY2" fmla="*/ 5513332 h 5513332"/>
              <a:gd name="connsiteX3" fmla="*/ 0 w 11618375"/>
              <a:gd name="connsiteY3" fmla="*/ 5501902 h 5513332"/>
              <a:gd name="connsiteX4" fmla="*/ 0 w 11618375"/>
              <a:gd name="connsiteY4" fmla="*/ 11430 h 5513332"/>
              <a:gd name="connsiteX0" fmla="*/ 0 w 11627081"/>
              <a:gd name="connsiteY0" fmla="*/ 11430 h 5513332"/>
              <a:gd name="connsiteX1" fmla="*/ 11510948 w 11627081"/>
              <a:gd name="connsiteY1" fmla="*/ 0 h 5513332"/>
              <a:gd name="connsiteX2" fmla="*/ 10253648 w 11627081"/>
              <a:gd name="connsiteY2" fmla="*/ 5513332 h 5513332"/>
              <a:gd name="connsiteX3" fmla="*/ 0 w 11627081"/>
              <a:gd name="connsiteY3" fmla="*/ 5501902 h 5513332"/>
              <a:gd name="connsiteX4" fmla="*/ 0 w 11627081"/>
              <a:gd name="connsiteY4" fmla="*/ 11430 h 5513332"/>
              <a:gd name="connsiteX0" fmla="*/ 0 w 11625915"/>
              <a:gd name="connsiteY0" fmla="*/ 11430 h 5513332"/>
              <a:gd name="connsiteX1" fmla="*/ 11510948 w 11625915"/>
              <a:gd name="connsiteY1" fmla="*/ 0 h 5513332"/>
              <a:gd name="connsiteX2" fmla="*/ 10242207 w 11625915"/>
              <a:gd name="connsiteY2" fmla="*/ 5513332 h 5513332"/>
              <a:gd name="connsiteX3" fmla="*/ 0 w 11625915"/>
              <a:gd name="connsiteY3" fmla="*/ 5501902 h 5513332"/>
              <a:gd name="connsiteX4" fmla="*/ 0 w 11625915"/>
              <a:gd name="connsiteY4" fmla="*/ 11430 h 5513332"/>
              <a:gd name="connsiteX0" fmla="*/ 0 w 11615640"/>
              <a:gd name="connsiteY0" fmla="*/ 11430 h 5513332"/>
              <a:gd name="connsiteX1" fmla="*/ 11499507 w 11615640"/>
              <a:gd name="connsiteY1" fmla="*/ 0 h 5513332"/>
              <a:gd name="connsiteX2" fmla="*/ 10242207 w 11615640"/>
              <a:gd name="connsiteY2" fmla="*/ 5513332 h 5513332"/>
              <a:gd name="connsiteX3" fmla="*/ 0 w 11615640"/>
              <a:gd name="connsiteY3" fmla="*/ 5501902 h 5513332"/>
              <a:gd name="connsiteX4" fmla="*/ 0 w 11615640"/>
              <a:gd name="connsiteY4" fmla="*/ 11430 h 5513332"/>
              <a:gd name="connsiteX0" fmla="*/ 0 w 11613329"/>
              <a:gd name="connsiteY0" fmla="*/ 11430 h 5513332"/>
              <a:gd name="connsiteX1" fmla="*/ 11499507 w 11613329"/>
              <a:gd name="connsiteY1" fmla="*/ 0 h 5513332"/>
              <a:gd name="connsiteX2" fmla="*/ 10219324 w 11613329"/>
              <a:gd name="connsiteY2" fmla="*/ 5513332 h 5513332"/>
              <a:gd name="connsiteX3" fmla="*/ 0 w 11613329"/>
              <a:gd name="connsiteY3" fmla="*/ 5501902 h 5513332"/>
              <a:gd name="connsiteX4" fmla="*/ 0 w 11613329"/>
              <a:gd name="connsiteY4" fmla="*/ 11430 h 5513332"/>
              <a:gd name="connsiteX0" fmla="*/ 0 w 11614387"/>
              <a:gd name="connsiteY0" fmla="*/ 11430 h 5513332"/>
              <a:gd name="connsiteX1" fmla="*/ 11499507 w 11614387"/>
              <a:gd name="connsiteY1" fmla="*/ 0 h 5513332"/>
              <a:gd name="connsiteX2" fmla="*/ 10219324 w 11614387"/>
              <a:gd name="connsiteY2" fmla="*/ 5513332 h 5513332"/>
              <a:gd name="connsiteX3" fmla="*/ 0 w 11614387"/>
              <a:gd name="connsiteY3" fmla="*/ 5501902 h 5513332"/>
              <a:gd name="connsiteX4" fmla="*/ 0 w 11614387"/>
              <a:gd name="connsiteY4" fmla="*/ 11430 h 551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14387" h="5513332">
                <a:moveTo>
                  <a:pt x="0" y="11430"/>
                </a:moveTo>
                <a:lnTo>
                  <a:pt x="11499507" y="0"/>
                </a:lnTo>
                <a:cubicBezTo>
                  <a:pt x="11899557" y="2028277"/>
                  <a:pt x="11202315" y="4033695"/>
                  <a:pt x="10219324" y="5513332"/>
                </a:cubicBezTo>
                <a:lnTo>
                  <a:pt x="0" y="5501902"/>
                </a:lnTo>
                <a:lnTo>
                  <a:pt x="0" y="114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nip and Round Single Corner Rectangle 11">
            <a:hlinkClick r:id="" action="ppaction://hlinkshowjump?jump=firstslide"/>
          </p:cNvPr>
          <p:cNvSpPr/>
          <p:nvPr/>
        </p:nvSpPr>
        <p:spPr>
          <a:xfrm>
            <a:off x="605597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Home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Snip and Round Single Corner Rectangle 12">
            <a:hlinkClick r:id="rId4" action="ppaction://hlinksldjump"/>
          </p:cNvPr>
          <p:cNvSpPr/>
          <p:nvPr/>
        </p:nvSpPr>
        <p:spPr>
          <a:xfrm>
            <a:off x="1926053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Objectives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Snip and Round Single Corner Rectangle 13">
            <a:hlinkClick r:id="rId5" action="ppaction://hlinksldjump"/>
          </p:cNvPr>
          <p:cNvSpPr/>
          <p:nvPr/>
        </p:nvSpPr>
        <p:spPr>
          <a:xfrm>
            <a:off x="3246509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 &amp; W</a:t>
            </a:r>
            <a:endParaRPr lang="en-US" sz="1200" dirty="0"/>
          </a:p>
        </p:txBody>
      </p:sp>
      <p:sp>
        <p:nvSpPr>
          <p:cNvPr id="15" name="Snip and Round Single Corner Rectangle 14">
            <a:hlinkClick r:id="rId6" action="ppaction://hlinksldjump"/>
          </p:cNvPr>
          <p:cNvSpPr/>
          <p:nvPr/>
        </p:nvSpPr>
        <p:spPr>
          <a:xfrm>
            <a:off x="4566965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8FBE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Content</a:t>
            </a:r>
            <a:endParaRPr lang="en-US" sz="1200" dirty="0"/>
          </a:p>
        </p:txBody>
      </p:sp>
      <p:sp>
        <p:nvSpPr>
          <p:cNvPr id="16" name="Snip and Round Single Corner Rectangle 15">
            <a:hlinkClick r:id="rId7" action="ppaction://hlinksldjump"/>
          </p:cNvPr>
          <p:cNvSpPr/>
          <p:nvPr/>
        </p:nvSpPr>
        <p:spPr>
          <a:xfrm>
            <a:off x="5887421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Action Items</a:t>
            </a:r>
            <a:endParaRPr lang="en-US" sz="1200" dirty="0"/>
          </a:p>
        </p:txBody>
      </p:sp>
      <p:sp>
        <p:nvSpPr>
          <p:cNvPr id="11" name="Snip and Round Single Corner Rectangle 10">
            <a:hlinkClick r:id="rId8" action="ppaction://hlinksldjump"/>
          </p:cNvPr>
          <p:cNvSpPr/>
          <p:nvPr userDrawn="1"/>
        </p:nvSpPr>
        <p:spPr>
          <a:xfrm>
            <a:off x="7207877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Q &amp; A</a:t>
            </a:r>
            <a:endParaRPr lang="en-US" sz="1200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03955" y="1571604"/>
            <a:ext cx="7772400" cy="0"/>
          </a:xfrm>
          <a:prstGeom prst="line">
            <a:avLst/>
          </a:prstGeom>
          <a:ln w="38100">
            <a:solidFill>
              <a:srgbClr val="0053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0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92039" y="963592"/>
            <a:ext cx="5068888" cy="608012"/>
          </a:xfrm>
        </p:spPr>
        <p:txBody>
          <a:bodyPr>
            <a:noAutofit/>
          </a:bodyPr>
          <a:lstStyle>
            <a:lvl1pPr marL="0" indent="0">
              <a:buNone/>
              <a:defRPr sz="4400">
                <a:latin typeface="+mj-lt"/>
              </a:defRPr>
            </a:lvl1pPr>
          </a:lstStyle>
          <a:p>
            <a:pPr lvl="0"/>
            <a:r>
              <a:rPr lang="en-US" dirty="0" smtClean="0"/>
              <a:t>Insert title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66493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er_u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ogo"/>
          <p:cNvGrpSpPr/>
          <p:nvPr userDrawn="1"/>
        </p:nvGrpSpPr>
        <p:grpSpPr>
          <a:xfrm>
            <a:off x="182880" y="6032538"/>
            <a:ext cx="2628900" cy="813360"/>
            <a:chOff x="182880" y="6032538"/>
            <a:chExt cx="2628900" cy="813360"/>
          </a:xfrm>
        </p:grpSpPr>
        <p:sp>
          <p:nvSpPr>
            <p:cNvPr id="8" name="bg"/>
            <p:cNvSpPr/>
            <p:nvPr userDrawn="1"/>
          </p:nvSpPr>
          <p:spPr>
            <a:xfrm>
              <a:off x="182880" y="6032538"/>
              <a:ext cx="2628900" cy="813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Logo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551" y="6148043"/>
              <a:ext cx="2154547" cy="629791"/>
            </a:xfrm>
            <a:prstGeom prst="rect">
              <a:avLst/>
            </a:prstGeom>
          </p:spPr>
        </p:pic>
      </p:grpSp>
      <p:sp>
        <p:nvSpPr>
          <p:cNvPr id="11" name="bg"/>
          <p:cNvSpPr/>
          <p:nvPr userDrawn="1"/>
        </p:nvSpPr>
        <p:spPr>
          <a:xfrm>
            <a:off x="-11288" y="643106"/>
            <a:ext cx="11614398" cy="5513332"/>
          </a:xfrm>
          <a:custGeom>
            <a:avLst/>
            <a:gdLst>
              <a:gd name="connsiteX0" fmla="*/ 0 w 11625248"/>
              <a:gd name="connsiteY0" fmla="*/ 0 h 5490472"/>
              <a:gd name="connsiteX1" fmla="*/ 11625248 w 11625248"/>
              <a:gd name="connsiteY1" fmla="*/ 0 h 5490472"/>
              <a:gd name="connsiteX2" fmla="*/ 11625248 w 11625248"/>
              <a:gd name="connsiteY2" fmla="*/ 5490472 h 5490472"/>
              <a:gd name="connsiteX3" fmla="*/ 0 w 11625248"/>
              <a:gd name="connsiteY3" fmla="*/ 5490472 h 5490472"/>
              <a:gd name="connsiteX4" fmla="*/ 0 w 11625248"/>
              <a:gd name="connsiteY4" fmla="*/ 0 h 5490472"/>
              <a:gd name="connsiteX0" fmla="*/ 0 w 11625248"/>
              <a:gd name="connsiteY0" fmla="*/ 0 h 5501902"/>
              <a:gd name="connsiteX1" fmla="*/ 11625248 w 11625248"/>
              <a:gd name="connsiteY1" fmla="*/ 0 h 5501902"/>
              <a:gd name="connsiteX2" fmla="*/ 10253648 w 11625248"/>
              <a:gd name="connsiteY2" fmla="*/ 5501902 h 5501902"/>
              <a:gd name="connsiteX3" fmla="*/ 0 w 11625248"/>
              <a:gd name="connsiteY3" fmla="*/ 5490472 h 5501902"/>
              <a:gd name="connsiteX4" fmla="*/ 0 w 11625248"/>
              <a:gd name="connsiteY4" fmla="*/ 0 h 5501902"/>
              <a:gd name="connsiteX0" fmla="*/ 0 w 11625248"/>
              <a:gd name="connsiteY0" fmla="*/ 0 h 5501902"/>
              <a:gd name="connsiteX1" fmla="*/ 11625248 w 11625248"/>
              <a:gd name="connsiteY1" fmla="*/ 0 h 5501902"/>
              <a:gd name="connsiteX2" fmla="*/ 10253648 w 11625248"/>
              <a:gd name="connsiteY2" fmla="*/ 5501902 h 5501902"/>
              <a:gd name="connsiteX3" fmla="*/ 0 w 11625248"/>
              <a:gd name="connsiteY3" fmla="*/ 5490472 h 5501902"/>
              <a:gd name="connsiteX4" fmla="*/ 0 w 11625248"/>
              <a:gd name="connsiteY4" fmla="*/ 0 h 5501902"/>
              <a:gd name="connsiteX0" fmla="*/ 0 w 11642557"/>
              <a:gd name="connsiteY0" fmla="*/ 0 h 5501902"/>
              <a:gd name="connsiteX1" fmla="*/ 11625248 w 11642557"/>
              <a:gd name="connsiteY1" fmla="*/ 0 h 5501902"/>
              <a:gd name="connsiteX2" fmla="*/ 10253648 w 11642557"/>
              <a:gd name="connsiteY2" fmla="*/ 5501902 h 5501902"/>
              <a:gd name="connsiteX3" fmla="*/ 0 w 11642557"/>
              <a:gd name="connsiteY3" fmla="*/ 5490472 h 5501902"/>
              <a:gd name="connsiteX4" fmla="*/ 0 w 11642557"/>
              <a:gd name="connsiteY4" fmla="*/ 0 h 5501902"/>
              <a:gd name="connsiteX0" fmla="*/ 0 w 11543942"/>
              <a:gd name="connsiteY0" fmla="*/ 0 h 5501902"/>
              <a:gd name="connsiteX1" fmla="*/ 11522378 w 11543942"/>
              <a:gd name="connsiteY1" fmla="*/ 11430 h 5501902"/>
              <a:gd name="connsiteX2" fmla="*/ 10253648 w 11543942"/>
              <a:gd name="connsiteY2" fmla="*/ 5501902 h 5501902"/>
              <a:gd name="connsiteX3" fmla="*/ 0 w 11543942"/>
              <a:gd name="connsiteY3" fmla="*/ 5490472 h 5501902"/>
              <a:gd name="connsiteX4" fmla="*/ 0 w 11543942"/>
              <a:gd name="connsiteY4" fmla="*/ 0 h 5501902"/>
              <a:gd name="connsiteX0" fmla="*/ 0 w 11617660"/>
              <a:gd name="connsiteY0" fmla="*/ 0 h 5501902"/>
              <a:gd name="connsiteX1" fmla="*/ 11522378 w 11617660"/>
              <a:gd name="connsiteY1" fmla="*/ 11430 h 5501902"/>
              <a:gd name="connsiteX2" fmla="*/ 10253648 w 11617660"/>
              <a:gd name="connsiteY2" fmla="*/ 5501902 h 5501902"/>
              <a:gd name="connsiteX3" fmla="*/ 0 w 11617660"/>
              <a:gd name="connsiteY3" fmla="*/ 5490472 h 5501902"/>
              <a:gd name="connsiteX4" fmla="*/ 0 w 11617660"/>
              <a:gd name="connsiteY4" fmla="*/ 0 h 5501902"/>
              <a:gd name="connsiteX0" fmla="*/ 0 w 11606116"/>
              <a:gd name="connsiteY0" fmla="*/ 0 h 5501902"/>
              <a:gd name="connsiteX1" fmla="*/ 11522378 w 11606116"/>
              <a:gd name="connsiteY1" fmla="*/ 11430 h 5501902"/>
              <a:gd name="connsiteX2" fmla="*/ 10253648 w 11606116"/>
              <a:gd name="connsiteY2" fmla="*/ 5501902 h 5501902"/>
              <a:gd name="connsiteX3" fmla="*/ 0 w 11606116"/>
              <a:gd name="connsiteY3" fmla="*/ 5490472 h 5501902"/>
              <a:gd name="connsiteX4" fmla="*/ 0 w 11606116"/>
              <a:gd name="connsiteY4" fmla="*/ 0 h 5501902"/>
              <a:gd name="connsiteX0" fmla="*/ 0 w 11603354"/>
              <a:gd name="connsiteY0" fmla="*/ 0 h 5501902"/>
              <a:gd name="connsiteX1" fmla="*/ 11522378 w 11603354"/>
              <a:gd name="connsiteY1" fmla="*/ 11430 h 5501902"/>
              <a:gd name="connsiteX2" fmla="*/ 10253648 w 11603354"/>
              <a:gd name="connsiteY2" fmla="*/ 5501902 h 5501902"/>
              <a:gd name="connsiteX3" fmla="*/ 0 w 11603354"/>
              <a:gd name="connsiteY3" fmla="*/ 5490472 h 5501902"/>
              <a:gd name="connsiteX4" fmla="*/ 0 w 11603354"/>
              <a:gd name="connsiteY4" fmla="*/ 0 h 5501902"/>
              <a:gd name="connsiteX0" fmla="*/ 0 w 11592895"/>
              <a:gd name="connsiteY0" fmla="*/ 11430 h 5513332"/>
              <a:gd name="connsiteX1" fmla="*/ 11510948 w 11592895"/>
              <a:gd name="connsiteY1" fmla="*/ 0 h 5513332"/>
              <a:gd name="connsiteX2" fmla="*/ 10253648 w 11592895"/>
              <a:gd name="connsiteY2" fmla="*/ 5513332 h 5513332"/>
              <a:gd name="connsiteX3" fmla="*/ 0 w 11592895"/>
              <a:gd name="connsiteY3" fmla="*/ 5501902 h 5513332"/>
              <a:gd name="connsiteX4" fmla="*/ 0 w 11592895"/>
              <a:gd name="connsiteY4" fmla="*/ 11430 h 5513332"/>
              <a:gd name="connsiteX0" fmla="*/ 0 w 11618375"/>
              <a:gd name="connsiteY0" fmla="*/ 11430 h 5513332"/>
              <a:gd name="connsiteX1" fmla="*/ 11510948 w 11618375"/>
              <a:gd name="connsiteY1" fmla="*/ 0 h 5513332"/>
              <a:gd name="connsiteX2" fmla="*/ 10253648 w 11618375"/>
              <a:gd name="connsiteY2" fmla="*/ 5513332 h 5513332"/>
              <a:gd name="connsiteX3" fmla="*/ 0 w 11618375"/>
              <a:gd name="connsiteY3" fmla="*/ 5501902 h 5513332"/>
              <a:gd name="connsiteX4" fmla="*/ 0 w 11618375"/>
              <a:gd name="connsiteY4" fmla="*/ 11430 h 5513332"/>
              <a:gd name="connsiteX0" fmla="*/ 0 w 11627081"/>
              <a:gd name="connsiteY0" fmla="*/ 11430 h 5513332"/>
              <a:gd name="connsiteX1" fmla="*/ 11510948 w 11627081"/>
              <a:gd name="connsiteY1" fmla="*/ 0 h 5513332"/>
              <a:gd name="connsiteX2" fmla="*/ 10253648 w 11627081"/>
              <a:gd name="connsiteY2" fmla="*/ 5513332 h 5513332"/>
              <a:gd name="connsiteX3" fmla="*/ 0 w 11627081"/>
              <a:gd name="connsiteY3" fmla="*/ 5501902 h 5513332"/>
              <a:gd name="connsiteX4" fmla="*/ 0 w 11627081"/>
              <a:gd name="connsiteY4" fmla="*/ 11430 h 5513332"/>
              <a:gd name="connsiteX0" fmla="*/ 0 w 11625915"/>
              <a:gd name="connsiteY0" fmla="*/ 11430 h 5513332"/>
              <a:gd name="connsiteX1" fmla="*/ 11510948 w 11625915"/>
              <a:gd name="connsiteY1" fmla="*/ 0 h 5513332"/>
              <a:gd name="connsiteX2" fmla="*/ 10242207 w 11625915"/>
              <a:gd name="connsiteY2" fmla="*/ 5513332 h 5513332"/>
              <a:gd name="connsiteX3" fmla="*/ 0 w 11625915"/>
              <a:gd name="connsiteY3" fmla="*/ 5501902 h 5513332"/>
              <a:gd name="connsiteX4" fmla="*/ 0 w 11625915"/>
              <a:gd name="connsiteY4" fmla="*/ 11430 h 5513332"/>
              <a:gd name="connsiteX0" fmla="*/ 0 w 11615640"/>
              <a:gd name="connsiteY0" fmla="*/ 11430 h 5513332"/>
              <a:gd name="connsiteX1" fmla="*/ 11499507 w 11615640"/>
              <a:gd name="connsiteY1" fmla="*/ 0 h 5513332"/>
              <a:gd name="connsiteX2" fmla="*/ 10242207 w 11615640"/>
              <a:gd name="connsiteY2" fmla="*/ 5513332 h 5513332"/>
              <a:gd name="connsiteX3" fmla="*/ 0 w 11615640"/>
              <a:gd name="connsiteY3" fmla="*/ 5501902 h 5513332"/>
              <a:gd name="connsiteX4" fmla="*/ 0 w 11615640"/>
              <a:gd name="connsiteY4" fmla="*/ 11430 h 5513332"/>
              <a:gd name="connsiteX0" fmla="*/ 0 w 11613329"/>
              <a:gd name="connsiteY0" fmla="*/ 11430 h 5513332"/>
              <a:gd name="connsiteX1" fmla="*/ 11499507 w 11613329"/>
              <a:gd name="connsiteY1" fmla="*/ 0 h 5513332"/>
              <a:gd name="connsiteX2" fmla="*/ 10219324 w 11613329"/>
              <a:gd name="connsiteY2" fmla="*/ 5513332 h 5513332"/>
              <a:gd name="connsiteX3" fmla="*/ 0 w 11613329"/>
              <a:gd name="connsiteY3" fmla="*/ 5501902 h 5513332"/>
              <a:gd name="connsiteX4" fmla="*/ 0 w 11613329"/>
              <a:gd name="connsiteY4" fmla="*/ 11430 h 5513332"/>
              <a:gd name="connsiteX0" fmla="*/ 0 w 11614387"/>
              <a:gd name="connsiteY0" fmla="*/ 11430 h 5513332"/>
              <a:gd name="connsiteX1" fmla="*/ 11499507 w 11614387"/>
              <a:gd name="connsiteY1" fmla="*/ 0 h 5513332"/>
              <a:gd name="connsiteX2" fmla="*/ 10219324 w 11614387"/>
              <a:gd name="connsiteY2" fmla="*/ 5513332 h 5513332"/>
              <a:gd name="connsiteX3" fmla="*/ 0 w 11614387"/>
              <a:gd name="connsiteY3" fmla="*/ 5501902 h 5513332"/>
              <a:gd name="connsiteX4" fmla="*/ 0 w 11614387"/>
              <a:gd name="connsiteY4" fmla="*/ 11430 h 551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14387" h="5513332">
                <a:moveTo>
                  <a:pt x="0" y="11430"/>
                </a:moveTo>
                <a:lnTo>
                  <a:pt x="11499507" y="0"/>
                </a:lnTo>
                <a:cubicBezTo>
                  <a:pt x="11899557" y="2028277"/>
                  <a:pt x="11202315" y="4033695"/>
                  <a:pt x="10219324" y="5513332"/>
                </a:cubicBezTo>
                <a:lnTo>
                  <a:pt x="0" y="5501902"/>
                </a:lnTo>
                <a:lnTo>
                  <a:pt x="0" y="114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Snip and Round Single Corner Rectangle 14">
            <a:hlinkClick r:id="" action="ppaction://hlinkshowjump?jump=firstslide"/>
          </p:cNvPr>
          <p:cNvSpPr/>
          <p:nvPr/>
        </p:nvSpPr>
        <p:spPr>
          <a:xfrm>
            <a:off x="605597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Home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Snip and Round Single Corner Rectangle 15">
            <a:hlinkClick r:id="rId4" action="ppaction://hlinksldjump"/>
          </p:cNvPr>
          <p:cNvSpPr/>
          <p:nvPr/>
        </p:nvSpPr>
        <p:spPr>
          <a:xfrm>
            <a:off x="1926053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Objectives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7" name="Snip and Round Single Corner Rectangle 16">
            <a:hlinkClick r:id="rId5" action="ppaction://hlinksldjump"/>
          </p:cNvPr>
          <p:cNvSpPr/>
          <p:nvPr/>
        </p:nvSpPr>
        <p:spPr>
          <a:xfrm>
            <a:off x="3246509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 &amp; W</a:t>
            </a:r>
            <a:endParaRPr lang="en-US" sz="1200" dirty="0"/>
          </a:p>
        </p:txBody>
      </p:sp>
      <p:sp>
        <p:nvSpPr>
          <p:cNvPr id="18" name="Snip and Round Single Corner Rectangle 17">
            <a:hlinkClick r:id="rId6" action="ppaction://hlinksldjump"/>
          </p:cNvPr>
          <p:cNvSpPr/>
          <p:nvPr/>
        </p:nvSpPr>
        <p:spPr>
          <a:xfrm>
            <a:off x="4566965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Content</a:t>
            </a:r>
            <a:endParaRPr lang="en-US" sz="1200" dirty="0"/>
          </a:p>
        </p:txBody>
      </p:sp>
      <p:sp>
        <p:nvSpPr>
          <p:cNvPr id="19" name="Snip and Round Single Corner Rectangle 18">
            <a:hlinkClick r:id="rId7" action="ppaction://hlinksldjump"/>
          </p:cNvPr>
          <p:cNvSpPr/>
          <p:nvPr/>
        </p:nvSpPr>
        <p:spPr>
          <a:xfrm>
            <a:off x="5887421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8FBE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Action Items</a:t>
            </a:r>
            <a:endParaRPr lang="en-US" sz="1200" dirty="0"/>
          </a:p>
        </p:txBody>
      </p:sp>
      <p:sp>
        <p:nvSpPr>
          <p:cNvPr id="14" name="Snip and Round Single Corner Rectangle 13">
            <a:hlinkClick r:id="rId8" action="ppaction://hlinksldjump"/>
          </p:cNvPr>
          <p:cNvSpPr/>
          <p:nvPr userDrawn="1"/>
        </p:nvSpPr>
        <p:spPr>
          <a:xfrm>
            <a:off x="7207877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Q &amp; A</a:t>
            </a:r>
            <a:endParaRPr lang="en-US" sz="1200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603955" y="1571604"/>
            <a:ext cx="7772400" cy="0"/>
          </a:xfrm>
          <a:prstGeom prst="line">
            <a:avLst/>
          </a:prstGeom>
          <a:ln w="38100">
            <a:solidFill>
              <a:srgbClr val="0053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 userDrawn="1"/>
        </p:nvSpPr>
        <p:spPr>
          <a:xfrm>
            <a:off x="608016" y="955325"/>
            <a:ext cx="8327249" cy="6025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Super User Action Item</a:t>
            </a:r>
            <a:endParaRPr lang="en-US" dirty="0"/>
          </a:p>
        </p:txBody>
      </p:sp>
      <p:pic>
        <p:nvPicPr>
          <p:cNvPr id="5" name="Picture 2" descr="https://initiatives.healthtexas.com/ehr/images/superhero-white-bkg-small.pn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6315" y="6968126"/>
            <a:ext cx="22860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27823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4481 -0.139 L 0.83313 -0.887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16" y="-374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g"/>
          <p:cNvSpPr/>
          <p:nvPr userDrawn="1"/>
        </p:nvSpPr>
        <p:spPr>
          <a:xfrm>
            <a:off x="182880" y="6032538"/>
            <a:ext cx="2628900" cy="8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raybg" hidden="1"/>
          <p:cNvSpPr/>
          <p:nvPr userDrawn="1"/>
        </p:nvSpPr>
        <p:spPr>
          <a:xfrm>
            <a:off x="-1256" y="656169"/>
            <a:ext cx="11638933" cy="6207297"/>
          </a:xfrm>
          <a:custGeom>
            <a:avLst/>
            <a:gdLst>
              <a:gd name="connsiteX0" fmla="*/ 0 w 11625248"/>
              <a:gd name="connsiteY0" fmla="*/ 0 h 5490472"/>
              <a:gd name="connsiteX1" fmla="*/ 11625248 w 11625248"/>
              <a:gd name="connsiteY1" fmla="*/ 0 h 5490472"/>
              <a:gd name="connsiteX2" fmla="*/ 11625248 w 11625248"/>
              <a:gd name="connsiteY2" fmla="*/ 5490472 h 5490472"/>
              <a:gd name="connsiteX3" fmla="*/ 0 w 11625248"/>
              <a:gd name="connsiteY3" fmla="*/ 5490472 h 5490472"/>
              <a:gd name="connsiteX4" fmla="*/ 0 w 11625248"/>
              <a:gd name="connsiteY4" fmla="*/ 0 h 5490472"/>
              <a:gd name="connsiteX0" fmla="*/ 0 w 11625248"/>
              <a:gd name="connsiteY0" fmla="*/ 0 h 5501902"/>
              <a:gd name="connsiteX1" fmla="*/ 11625248 w 11625248"/>
              <a:gd name="connsiteY1" fmla="*/ 0 h 5501902"/>
              <a:gd name="connsiteX2" fmla="*/ 10253648 w 11625248"/>
              <a:gd name="connsiteY2" fmla="*/ 5501902 h 5501902"/>
              <a:gd name="connsiteX3" fmla="*/ 0 w 11625248"/>
              <a:gd name="connsiteY3" fmla="*/ 5490472 h 5501902"/>
              <a:gd name="connsiteX4" fmla="*/ 0 w 11625248"/>
              <a:gd name="connsiteY4" fmla="*/ 0 h 5501902"/>
              <a:gd name="connsiteX0" fmla="*/ 0 w 11625248"/>
              <a:gd name="connsiteY0" fmla="*/ 0 h 5501902"/>
              <a:gd name="connsiteX1" fmla="*/ 11625248 w 11625248"/>
              <a:gd name="connsiteY1" fmla="*/ 0 h 5501902"/>
              <a:gd name="connsiteX2" fmla="*/ 10253648 w 11625248"/>
              <a:gd name="connsiteY2" fmla="*/ 5501902 h 5501902"/>
              <a:gd name="connsiteX3" fmla="*/ 0 w 11625248"/>
              <a:gd name="connsiteY3" fmla="*/ 5490472 h 5501902"/>
              <a:gd name="connsiteX4" fmla="*/ 0 w 11625248"/>
              <a:gd name="connsiteY4" fmla="*/ 0 h 5501902"/>
              <a:gd name="connsiteX0" fmla="*/ 0 w 11642557"/>
              <a:gd name="connsiteY0" fmla="*/ 0 h 5501902"/>
              <a:gd name="connsiteX1" fmla="*/ 11625248 w 11642557"/>
              <a:gd name="connsiteY1" fmla="*/ 0 h 5501902"/>
              <a:gd name="connsiteX2" fmla="*/ 10253648 w 11642557"/>
              <a:gd name="connsiteY2" fmla="*/ 5501902 h 5501902"/>
              <a:gd name="connsiteX3" fmla="*/ 0 w 11642557"/>
              <a:gd name="connsiteY3" fmla="*/ 5490472 h 5501902"/>
              <a:gd name="connsiteX4" fmla="*/ 0 w 11642557"/>
              <a:gd name="connsiteY4" fmla="*/ 0 h 5501902"/>
              <a:gd name="connsiteX0" fmla="*/ 0 w 11543942"/>
              <a:gd name="connsiteY0" fmla="*/ 0 h 5501902"/>
              <a:gd name="connsiteX1" fmla="*/ 11522378 w 11543942"/>
              <a:gd name="connsiteY1" fmla="*/ 11430 h 5501902"/>
              <a:gd name="connsiteX2" fmla="*/ 10253648 w 11543942"/>
              <a:gd name="connsiteY2" fmla="*/ 5501902 h 5501902"/>
              <a:gd name="connsiteX3" fmla="*/ 0 w 11543942"/>
              <a:gd name="connsiteY3" fmla="*/ 5490472 h 5501902"/>
              <a:gd name="connsiteX4" fmla="*/ 0 w 11543942"/>
              <a:gd name="connsiteY4" fmla="*/ 0 h 5501902"/>
              <a:gd name="connsiteX0" fmla="*/ 0 w 11617660"/>
              <a:gd name="connsiteY0" fmla="*/ 0 h 5501902"/>
              <a:gd name="connsiteX1" fmla="*/ 11522378 w 11617660"/>
              <a:gd name="connsiteY1" fmla="*/ 11430 h 5501902"/>
              <a:gd name="connsiteX2" fmla="*/ 10253648 w 11617660"/>
              <a:gd name="connsiteY2" fmla="*/ 5501902 h 5501902"/>
              <a:gd name="connsiteX3" fmla="*/ 0 w 11617660"/>
              <a:gd name="connsiteY3" fmla="*/ 5490472 h 5501902"/>
              <a:gd name="connsiteX4" fmla="*/ 0 w 11617660"/>
              <a:gd name="connsiteY4" fmla="*/ 0 h 5501902"/>
              <a:gd name="connsiteX0" fmla="*/ 0 w 11606116"/>
              <a:gd name="connsiteY0" fmla="*/ 0 h 5501902"/>
              <a:gd name="connsiteX1" fmla="*/ 11522378 w 11606116"/>
              <a:gd name="connsiteY1" fmla="*/ 11430 h 5501902"/>
              <a:gd name="connsiteX2" fmla="*/ 10253648 w 11606116"/>
              <a:gd name="connsiteY2" fmla="*/ 5501902 h 5501902"/>
              <a:gd name="connsiteX3" fmla="*/ 0 w 11606116"/>
              <a:gd name="connsiteY3" fmla="*/ 5490472 h 5501902"/>
              <a:gd name="connsiteX4" fmla="*/ 0 w 11606116"/>
              <a:gd name="connsiteY4" fmla="*/ 0 h 5501902"/>
              <a:gd name="connsiteX0" fmla="*/ 0 w 11603354"/>
              <a:gd name="connsiteY0" fmla="*/ 0 h 5501902"/>
              <a:gd name="connsiteX1" fmla="*/ 11522378 w 11603354"/>
              <a:gd name="connsiteY1" fmla="*/ 11430 h 5501902"/>
              <a:gd name="connsiteX2" fmla="*/ 10253648 w 11603354"/>
              <a:gd name="connsiteY2" fmla="*/ 5501902 h 5501902"/>
              <a:gd name="connsiteX3" fmla="*/ 0 w 11603354"/>
              <a:gd name="connsiteY3" fmla="*/ 5490472 h 5501902"/>
              <a:gd name="connsiteX4" fmla="*/ 0 w 11603354"/>
              <a:gd name="connsiteY4" fmla="*/ 0 h 5501902"/>
              <a:gd name="connsiteX0" fmla="*/ 0 w 11592895"/>
              <a:gd name="connsiteY0" fmla="*/ 11430 h 5513332"/>
              <a:gd name="connsiteX1" fmla="*/ 11510948 w 11592895"/>
              <a:gd name="connsiteY1" fmla="*/ 0 h 5513332"/>
              <a:gd name="connsiteX2" fmla="*/ 10253648 w 11592895"/>
              <a:gd name="connsiteY2" fmla="*/ 5513332 h 5513332"/>
              <a:gd name="connsiteX3" fmla="*/ 0 w 11592895"/>
              <a:gd name="connsiteY3" fmla="*/ 5501902 h 5513332"/>
              <a:gd name="connsiteX4" fmla="*/ 0 w 11592895"/>
              <a:gd name="connsiteY4" fmla="*/ 11430 h 5513332"/>
              <a:gd name="connsiteX0" fmla="*/ 0 w 11618375"/>
              <a:gd name="connsiteY0" fmla="*/ 11430 h 5513332"/>
              <a:gd name="connsiteX1" fmla="*/ 11510948 w 11618375"/>
              <a:gd name="connsiteY1" fmla="*/ 0 h 5513332"/>
              <a:gd name="connsiteX2" fmla="*/ 10253648 w 11618375"/>
              <a:gd name="connsiteY2" fmla="*/ 5513332 h 5513332"/>
              <a:gd name="connsiteX3" fmla="*/ 0 w 11618375"/>
              <a:gd name="connsiteY3" fmla="*/ 5501902 h 5513332"/>
              <a:gd name="connsiteX4" fmla="*/ 0 w 11618375"/>
              <a:gd name="connsiteY4" fmla="*/ 11430 h 5513332"/>
              <a:gd name="connsiteX0" fmla="*/ 0 w 11627081"/>
              <a:gd name="connsiteY0" fmla="*/ 11430 h 5513332"/>
              <a:gd name="connsiteX1" fmla="*/ 11510948 w 11627081"/>
              <a:gd name="connsiteY1" fmla="*/ 0 h 5513332"/>
              <a:gd name="connsiteX2" fmla="*/ 10253648 w 11627081"/>
              <a:gd name="connsiteY2" fmla="*/ 5513332 h 5513332"/>
              <a:gd name="connsiteX3" fmla="*/ 0 w 11627081"/>
              <a:gd name="connsiteY3" fmla="*/ 5501902 h 5513332"/>
              <a:gd name="connsiteX4" fmla="*/ 0 w 11627081"/>
              <a:gd name="connsiteY4" fmla="*/ 11430 h 5513332"/>
              <a:gd name="connsiteX0" fmla="*/ 0 w 11625915"/>
              <a:gd name="connsiteY0" fmla="*/ 11430 h 5513332"/>
              <a:gd name="connsiteX1" fmla="*/ 11510948 w 11625915"/>
              <a:gd name="connsiteY1" fmla="*/ 0 h 5513332"/>
              <a:gd name="connsiteX2" fmla="*/ 10242207 w 11625915"/>
              <a:gd name="connsiteY2" fmla="*/ 5513332 h 5513332"/>
              <a:gd name="connsiteX3" fmla="*/ 0 w 11625915"/>
              <a:gd name="connsiteY3" fmla="*/ 5501902 h 5513332"/>
              <a:gd name="connsiteX4" fmla="*/ 0 w 11625915"/>
              <a:gd name="connsiteY4" fmla="*/ 11430 h 5513332"/>
              <a:gd name="connsiteX0" fmla="*/ 0 w 11615640"/>
              <a:gd name="connsiteY0" fmla="*/ 11430 h 5513332"/>
              <a:gd name="connsiteX1" fmla="*/ 11499507 w 11615640"/>
              <a:gd name="connsiteY1" fmla="*/ 0 h 5513332"/>
              <a:gd name="connsiteX2" fmla="*/ 10242207 w 11615640"/>
              <a:gd name="connsiteY2" fmla="*/ 5513332 h 5513332"/>
              <a:gd name="connsiteX3" fmla="*/ 0 w 11615640"/>
              <a:gd name="connsiteY3" fmla="*/ 5501902 h 5513332"/>
              <a:gd name="connsiteX4" fmla="*/ 0 w 11615640"/>
              <a:gd name="connsiteY4" fmla="*/ 11430 h 5513332"/>
              <a:gd name="connsiteX0" fmla="*/ 0 w 11613329"/>
              <a:gd name="connsiteY0" fmla="*/ 11430 h 5513332"/>
              <a:gd name="connsiteX1" fmla="*/ 11499507 w 11613329"/>
              <a:gd name="connsiteY1" fmla="*/ 0 h 5513332"/>
              <a:gd name="connsiteX2" fmla="*/ 10219324 w 11613329"/>
              <a:gd name="connsiteY2" fmla="*/ 5513332 h 5513332"/>
              <a:gd name="connsiteX3" fmla="*/ 0 w 11613329"/>
              <a:gd name="connsiteY3" fmla="*/ 5501902 h 5513332"/>
              <a:gd name="connsiteX4" fmla="*/ 0 w 11613329"/>
              <a:gd name="connsiteY4" fmla="*/ 11430 h 5513332"/>
              <a:gd name="connsiteX0" fmla="*/ 0 w 11614387"/>
              <a:gd name="connsiteY0" fmla="*/ 11430 h 5513332"/>
              <a:gd name="connsiteX1" fmla="*/ 11499507 w 11614387"/>
              <a:gd name="connsiteY1" fmla="*/ 0 h 5513332"/>
              <a:gd name="connsiteX2" fmla="*/ 10219324 w 11614387"/>
              <a:gd name="connsiteY2" fmla="*/ 5513332 h 5513332"/>
              <a:gd name="connsiteX3" fmla="*/ 0 w 11614387"/>
              <a:gd name="connsiteY3" fmla="*/ 5501902 h 5513332"/>
              <a:gd name="connsiteX4" fmla="*/ 0 w 11614387"/>
              <a:gd name="connsiteY4" fmla="*/ 11430 h 5513332"/>
              <a:gd name="connsiteX0" fmla="*/ 0 w 11577538"/>
              <a:gd name="connsiteY0" fmla="*/ 11430 h 6205663"/>
              <a:gd name="connsiteX1" fmla="*/ 11499507 w 11577538"/>
              <a:gd name="connsiteY1" fmla="*/ 0 h 6205663"/>
              <a:gd name="connsiteX2" fmla="*/ 9696811 w 11577538"/>
              <a:gd name="connsiteY2" fmla="*/ 6205663 h 6205663"/>
              <a:gd name="connsiteX3" fmla="*/ 0 w 11577538"/>
              <a:gd name="connsiteY3" fmla="*/ 5501902 h 6205663"/>
              <a:gd name="connsiteX4" fmla="*/ 0 w 11577538"/>
              <a:gd name="connsiteY4" fmla="*/ 11430 h 6205663"/>
              <a:gd name="connsiteX0" fmla="*/ 0 w 11577538"/>
              <a:gd name="connsiteY0" fmla="*/ 11430 h 6233422"/>
              <a:gd name="connsiteX1" fmla="*/ 11499507 w 11577538"/>
              <a:gd name="connsiteY1" fmla="*/ 0 h 6233422"/>
              <a:gd name="connsiteX2" fmla="*/ 9696811 w 11577538"/>
              <a:gd name="connsiteY2" fmla="*/ 6205663 h 6233422"/>
              <a:gd name="connsiteX3" fmla="*/ 13063 w 11577538"/>
              <a:gd name="connsiteY3" fmla="*/ 6233422 h 6233422"/>
              <a:gd name="connsiteX4" fmla="*/ 0 w 11577538"/>
              <a:gd name="connsiteY4" fmla="*/ 11430 h 6233422"/>
              <a:gd name="connsiteX0" fmla="*/ 0 w 11577538"/>
              <a:gd name="connsiteY0" fmla="*/ 11430 h 6233422"/>
              <a:gd name="connsiteX1" fmla="*/ 11499507 w 11577538"/>
              <a:gd name="connsiteY1" fmla="*/ 0 h 6233422"/>
              <a:gd name="connsiteX2" fmla="*/ 9696811 w 11577538"/>
              <a:gd name="connsiteY2" fmla="*/ 6205663 h 6233422"/>
              <a:gd name="connsiteX3" fmla="*/ 26125 w 11577538"/>
              <a:gd name="connsiteY3" fmla="*/ 6233422 h 6233422"/>
              <a:gd name="connsiteX4" fmla="*/ 0 w 11577538"/>
              <a:gd name="connsiteY4" fmla="*/ 11430 h 6233422"/>
              <a:gd name="connsiteX0" fmla="*/ 0 w 11587702"/>
              <a:gd name="connsiteY0" fmla="*/ 11430 h 6233422"/>
              <a:gd name="connsiteX1" fmla="*/ 11499507 w 11587702"/>
              <a:gd name="connsiteY1" fmla="*/ 0 h 6233422"/>
              <a:gd name="connsiteX2" fmla="*/ 9696811 w 11587702"/>
              <a:gd name="connsiteY2" fmla="*/ 6205663 h 6233422"/>
              <a:gd name="connsiteX3" fmla="*/ 26125 w 11587702"/>
              <a:gd name="connsiteY3" fmla="*/ 6233422 h 6233422"/>
              <a:gd name="connsiteX4" fmla="*/ 0 w 11587702"/>
              <a:gd name="connsiteY4" fmla="*/ 11430 h 6233422"/>
              <a:gd name="connsiteX0" fmla="*/ 0 w 11618501"/>
              <a:gd name="connsiteY0" fmla="*/ 11430 h 6233422"/>
              <a:gd name="connsiteX1" fmla="*/ 11499507 w 11618501"/>
              <a:gd name="connsiteY1" fmla="*/ 0 h 6233422"/>
              <a:gd name="connsiteX2" fmla="*/ 9696811 w 11618501"/>
              <a:gd name="connsiteY2" fmla="*/ 6205663 h 6233422"/>
              <a:gd name="connsiteX3" fmla="*/ 26125 w 11618501"/>
              <a:gd name="connsiteY3" fmla="*/ 6233422 h 6233422"/>
              <a:gd name="connsiteX4" fmla="*/ 0 w 11618501"/>
              <a:gd name="connsiteY4" fmla="*/ 11430 h 6233422"/>
              <a:gd name="connsiteX0" fmla="*/ 0 w 11641530"/>
              <a:gd name="connsiteY0" fmla="*/ 11430 h 6233422"/>
              <a:gd name="connsiteX1" fmla="*/ 11499507 w 11641530"/>
              <a:gd name="connsiteY1" fmla="*/ 0 h 6233422"/>
              <a:gd name="connsiteX2" fmla="*/ 9696811 w 11641530"/>
              <a:gd name="connsiteY2" fmla="*/ 6205663 h 6233422"/>
              <a:gd name="connsiteX3" fmla="*/ 26125 w 11641530"/>
              <a:gd name="connsiteY3" fmla="*/ 6233422 h 6233422"/>
              <a:gd name="connsiteX4" fmla="*/ 0 w 11641530"/>
              <a:gd name="connsiteY4" fmla="*/ 11430 h 6233422"/>
              <a:gd name="connsiteX0" fmla="*/ 1257 w 11642787"/>
              <a:gd name="connsiteY0" fmla="*/ 11430 h 6207297"/>
              <a:gd name="connsiteX1" fmla="*/ 11500764 w 11642787"/>
              <a:gd name="connsiteY1" fmla="*/ 0 h 6207297"/>
              <a:gd name="connsiteX2" fmla="*/ 9698068 w 11642787"/>
              <a:gd name="connsiteY2" fmla="*/ 6205663 h 6207297"/>
              <a:gd name="connsiteX3" fmla="*/ 1256 w 11642787"/>
              <a:gd name="connsiteY3" fmla="*/ 6207297 h 6207297"/>
              <a:gd name="connsiteX4" fmla="*/ 1257 w 11642787"/>
              <a:gd name="connsiteY4" fmla="*/ 11430 h 6207297"/>
              <a:gd name="connsiteX0" fmla="*/ 1257 w 11650080"/>
              <a:gd name="connsiteY0" fmla="*/ 11430 h 6207297"/>
              <a:gd name="connsiteX1" fmla="*/ 11500764 w 11650080"/>
              <a:gd name="connsiteY1" fmla="*/ 0 h 6207297"/>
              <a:gd name="connsiteX2" fmla="*/ 9698068 w 11650080"/>
              <a:gd name="connsiteY2" fmla="*/ 6205663 h 6207297"/>
              <a:gd name="connsiteX3" fmla="*/ 1256 w 11650080"/>
              <a:gd name="connsiteY3" fmla="*/ 6207297 h 6207297"/>
              <a:gd name="connsiteX4" fmla="*/ 1257 w 11650080"/>
              <a:gd name="connsiteY4" fmla="*/ 11430 h 6207297"/>
              <a:gd name="connsiteX0" fmla="*/ 1257 w 11654536"/>
              <a:gd name="connsiteY0" fmla="*/ 11430 h 6207297"/>
              <a:gd name="connsiteX1" fmla="*/ 11500764 w 11654536"/>
              <a:gd name="connsiteY1" fmla="*/ 0 h 6207297"/>
              <a:gd name="connsiteX2" fmla="*/ 9698068 w 11654536"/>
              <a:gd name="connsiteY2" fmla="*/ 6205663 h 6207297"/>
              <a:gd name="connsiteX3" fmla="*/ 1256 w 11654536"/>
              <a:gd name="connsiteY3" fmla="*/ 6207297 h 6207297"/>
              <a:gd name="connsiteX4" fmla="*/ 1257 w 11654536"/>
              <a:gd name="connsiteY4" fmla="*/ 11430 h 6207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4536" h="6207297">
                <a:moveTo>
                  <a:pt x="1257" y="11430"/>
                </a:moveTo>
                <a:lnTo>
                  <a:pt x="11500764" y="0"/>
                </a:lnTo>
                <a:cubicBezTo>
                  <a:pt x="12057568" y="2054402"/>
                  <a:pt x="11020886" y="4699900"/>
                  <a:pt x="9698068" y="6205663"/>
                </a:cubicBezTo>
                <a:lnTo>
                  <a:pt x="1256" y="6207297"/>
                </a:lnTo>
                <a:cubicBezTo>
                  <a:pt x="-3098" y="4133300"/>
                  <a:pt x="5611" y="2085427"/>
                  <a:pt x="1257" y="11430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2">
                  <a:shade val="30000"/>
                  <a:satMod val="115000"/>
                  <a:alpha val="70000"/>
                  <a:lumMod val="82000"/>
                  <a:lumOff val="18000"/>
                </a:schemeClr>
              </a:gs>
              <a:gs pos="50000">
                <a:schemeClr val="bg2">
                  <a:shade val="67500"/>
                  <a:satMod val="115000"/>
                  <a:alpha val="70000"/>
                  <a:lumMod val="70000"/>
                  <a:lumOff val="30000"/>
                </a:schemeClr>
              </a:gs>
              <a:gs pos="0">
                <a:schemeClr val="bg2">
                  <a:shade val="100000"/>
                  <a:satMod val="115000"/>
                  <a:alpha val="70000"/>
                  <a:lumMod val="70000"/>
                  <a:lumOff val="3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graybg"/>
          <p:cNvSpPr/>
          <p:nvPr userDrawn="1"/>
        </p:nvSpPr>
        <p:spPr>
          <a:xfrm>
            <a:off x="0" y="665017"/>
            <a:ext cx="11638933" cy="6207297"/>
          </a:xfrm>
          <a:custGeom>
            <a:avLst/>
            <a:gdLst>
              <a:gd name="connsiteX0" fmla="*/ 0 w 11625248"/>
              <a:gd name="connsiteY0" fmla="*/ 0 h 5490472"/>
              <a:gd name="connsiteX1" fmla="*/ 11625248 w 11625248"/>
              <a:gd name="connsiteY1" fmla="*/ 0 h 5490472"/>
              <a:gd name="connsiteX2" fmla="*/ 11625248 w 11625248"/>
              <a:gd name="connsiteY2" fmla="*/ 5490472 h 5490472"/>
              <a:gd name="connsiteX3" fmla="*/ 0 w 11625248"/>
              <a:gd name="connsiteY3" fmla="*/ 5490472 h 5490472"/>
              <a:gd name="connsiteX4" fmla="*/ 0 w 11625248"/>
              <a:gd name="connsiteY4" fmla="*/ 0 h 5490472"/>
              <a:gd name="connsiteX0" fmla="*/ 0 w 11625248"/>
              <a:gd name="connsiteY0" fmla="*/ 0 h 5501902"/>
              <a:gd name="connsiteX1" fmla="*/ 11625248 w 11625248"/>
              <a:gd name="connsiteY1" fmla="*/ 0 h 5501902"/>
              <a:gd name="connsiteX2" fmla="*/ 10253648 w 11625248"/>
              <a:gd name="connsiteY2" fmla="*/ 5501902 h 5501902"/>
              <a:gd name="connsiteX3" fmla="*/ 0 w 11625248"/>
              <a:gd name="connsiteY3" fmla="*/ 5490472 h 5501902"/>
              <a:gd name="connsiteX4" fmla="*/ 0 w 11625248"/>
              <a:gd name="connsiteY4" fmla="*/ 0 h 5501902"/>
              <a:gd name="connsiteX0" fmla="*/ 0 w 11625248"/>
              <a:gd name="connsiteY0" fmla="*/ 0 h 5501902"/>
              <a:gd name="connsiteX1" fmla="*/ 11625248 w 11625248"/>
              <a:gd name="connsiteY1" fmla="*/ 0 h 5501902"/>
              <a:gd name="connsiteX2" fmla="*/ 10253648 w 11625248"/>
              <a:gd name="connsiteY2" fmla="*/ 5501902 h 5501902"/>
              <a:gd name="connsiteX3" fmla="*/ 0 w 11625248"/>
              <a:gd name="connsiteY3" fmla="*/ 5490472 h 5501902"/>
              <a:gd name="connsiteX4" fmla="*/ 0 w 11625248"/>
              <a:gd name="connsiteY4" fmla="*/ 0 h 5501902"/>
              <a:gd name="connsiteX0" fmla="*/ 0 w 11642557"/>
              <a:gd name="connsiteY0" fmla="*/ 0 h 5501902"/>
              <a:gd name="connsiteX1" fmla="*/ 11625248 w 11642557"/>
              <a:gd name="connsiteY1" fmla="*/ 0 h 5501902"/>
              <a:gd name="connsiteX2" fmla="*/ 10253648 w 11642557"/>
              <a:gd name="connsiteY2" fmla="*/ 5501902 h 5501902"/>
              <a:gd name="connsiteX3" fmla="*/ 0 w 11642557"/>
              <a:gd name="connsiteY3" fmla="*/ 5490472 h 5501902"/>
              <a:gd name="connsiteX4" fmla="*/ 0 w 11642557"/>
              <a:gd name="connsiteY4" fmla="*/ 0 h 5501902"/>
              <a:gd name="connsiteX0" fmla="*/ 0 w 11543942"/>
              <a:gd name="connsiteY0" fmla="*/ 0 h 5501902"/>
              <a:gd name="connsiteX1" fmla="*/ 11522378 w 11543942"/>
              <a:gd name="connsiteY1" fmla="*/ 11430 h 5501902"/>
              <a:gd name="connsiteX2" fmla="*/ 10253648 w 11543942"/>
              <a:gd name="connsiteY2" fmla="*/ 5501902 h 5501902"/>
              <a:gd name="connsiteX3" fmla="*/ 0 w 11543942"/>
              <a:gd name="connsiteY3" fmla="*/ 5490472 h 5501902"/>
              <a:gd name="connsiteX4" fmla="*/ 0 w 11543942"/>
              <a:gd name="connsiteY4" fmla="*/ 0 h 5501902"/>
              <a:gd name="connsiteX0" fmla="*/ 0 w 11617660"/>
              <a:gd name="connsiteY0" fmla="*/ 0 h 5501902"/>
              <a:gd name="connsiteX1" fmla="*/ 11522378 w 11617660"/>
              <a:gd name="connsiteY1" fmla="*/ 11430 h 5501902"/>
              <a:gd name="connsiteX2" fmla="*/ 10253648 w 11617660"/>
              <a:gd name="connsiteY2" fmla="*/ 5501902 h 5501902"/>
              <a:gd name="connsiteX3" fmla="*/ 0 w 11617660"/>
              <a:gd name="connsiteY3" fmla="*/ 5490472 h 5501902"/>
              <a:gd name="connsiteX4" fmla="*/ 0 w 11617660"/>
              <a:gd name="connsiteY4" fmla="*/ 0 h 5501902"/>
              <a:gd name="connsiteX0" fmla="*/ 0 w 11606116"/>
              <a:gd name="connsiteY0" fmla="*/ 0 h 5501902"/>
              <a:gd name="connsiteX1" fmla="*/ 11522378 w 11606116"/>
              <a:gd name="connsiteY1" fmla="*/ 11430 h 5501902"/>
              <a:gd name="connsiteX2" fmla="*/ 10253648 w 11606116"/>
              <a:gd name="connsiteY2" fmla="*/ 5501902 h 5501902"/>
              <a:gd name="connsiteX3" fmla="*/ 0 w 11606116"/>
              <a:gd name="connsiteY3" fmla="*/ 5490472 h 5501902"/>
              <a:gd name="connsiteX4" fmla="*/ 0 w 11606116"/>
              <a:gd name="connsiteY4" fmla="*/ 0 h 5501902"/>
              <a:gd name="connsiteX0" fmla="*/ 0 w 11603354"/>
              <a:gd name="connsiteY0" fmla="*/ 0 h 5501902"/>
              <a:gd name="connsiteX1" fmla="*/ 11522378 w 11603354"/>
              <a:gd name="connsiteY1" fmla="*/ 11430 h 5501902"/>
              <a:gd name="connsiteX2" fmla="*/ 10253648 w 11603354"/>
              <a:gd name="connsiteY2" fmla="*/ 5501902 h 5501902"/>
              <a:gd name="connsiteX3" fmla="*/ 0 w 11603354"/>
              <a:gd name="connsiteY3" fmla="*/ 5490472 h 5501902"/>
              <a:gd name="connsiteX4" fmla="*/ 0 w 11603354"/>
              <a:gd name="connsiteY4" fmla="*/ 0 h 5501902"/>
              <a:gd name="connsiteX0" fmla="*/ 0 w 11592895"/>
              <a:gd name="connsiteY0" fmla="*/ 11430 h 5513332"/>
              <a:gd name="connsiteX1" fmla="*/ 11510948 w 11592895"/>
              <a:gd name="connsiteY1" fmla="*/ 0 h 5513332"/>
              <a:gd name="connsiteX2" fmla="*/ 10253648 w 11592895"/>
              <a:gd name="connsiteY2" fmla="*/ 5513332 h 5513332"/>
              <a:gd name="connsiteX3" fmla="*/ 0 w 11592895"/>
              <a:gd name="connsiteY3" fmla="*/ 5501902 h 5513332"/>
              <a:gd name="connsiteX4" fmla="*/ 0 w 11592895"/>
              <a:gd name="connsiteY4" fmla="*/ 11430 h 5513332"/>
              <a:gd name="connsiteX0" fmla="*/ 0 w 11618375"/>
              <a:gd name="connsiteY0" fmla="*/ 11430 h 5513332"/>
              <a:gd name="connsiteX1" fmla="*/ 11510948 w 11618375"/>
              <a:gd name="connsiteY1" fmla="*/ 0 h 5513332"/>
              <a:gd name="connsiteX2" fmla="*/ 10253648 w 11618375"/>
              <a:gd name="connsiteY2" fmla="*/ 5513332 h 5513332"/>
              <a:gd name="connsiteX3" fmla="*/ 0 w 11618375"/>
              <a:gd name="connsiteY3" fmla="*/ 5501902 h 5513332"/>
              <a:gd name="connsiteX4" fmla="*/ 0 w 11618375"/>
              <a:gd name="connsiteY4" fmla="*/ 11430 h 5513332"/>
              <a:gd name="connsiteX0" fmla="*/ 0 w 11627081"/>
              <a:gd name="connsiteY0" fmla="*/ 11430 h 5513332"/>
              <a:gd name="connsiteX1" fmla="*/ 11510948 w 11627081"/>
              <a:gd name="connsiteY1" fmla="*/ 0 h 5513332"/>
              <a:gd name="connsiteX2" fmla="*/ 10253648 w 11627081"/>
              <a:gd name="connsiteY2" fmla="*/ 5513332 h 5513332"/>
              <a:gd name="connsiteX3" fmla="*/ 0 w 11627081"/>
              <a:gd name="connsiteY3" fmla="*/ 5501902 h 5513332"/>
              <a:gd name="connsiteX4" fmla="*/ 0 w 11627081"/>
              <a:gd name="connsiteY4" fmla="*/ 11430 h 5513332"/>
              <a:gd name="connsiteX0" fmla="*/ 0 w 11625915"/>
              <a:gd name="connsiteY0" fmla="*/ 11430 h 5513332"/>
              <a:gd name="connsiteX1" fmla="*/ 11510948 w 11625915"/>
              <a:gd name="connsiteY1" fmla="*/ 0 h 5513332"/>
              <a:gd name="connsiteX2" fmla="*/ 10242207 w 11625915"/>
              <a:gd name="connsiteY2" fmla="*/ 5513332 h 5513332"/>
              <a:gd name="connsiteX3" fmla="*/ 0 w 11625915"/>
              <a:gd name="connsiteY3" fmla="*/ 5501902 h 5513332"/>
              <a:gd name="connsiteX4" fmla="*/ 0 w 11625915"/>
              <a:gd name="connsiteY4" fmla="*/ 11430 h 5513332"/>
              <a:gd name="connsiteX0" fmla="*/ 0 w 11615640"/>
              <a:gd name="connsiteY0" fmla="*/ 11430 h 5513332"/>
              <a:gd name="connsiteX1" fmla="*/ 11499507 w 11615640"/>
              <a:gd name="connsiteY1" fmla="*/ 0 h 5513332"/>
              <a:gd name="connsiteX2" fmla="*/ 10242207 w 11615640"/>
              <a:gd name="connsiteY2" fmla="*/ 5513332 h 5513332"/>
              <a:gd name="connsiteX3" fmla="*/ 0 w 11615640"/>
              <a:gd name="connsiteY3" fmla="*/ 5501902 h 5513332"/>
              <a:gd name="connsiteX4" fmla="*/ 0 w 11615640"/>
              <a:gd name="connsiteY4" fmla="*/ 11430 h 5513332"/>
              <a:gd name="connsiteX0" fmla="*/ 0 w 11613329"/>
              <a:gd name="connsiteY0" fmla="*/ 11430 h 5513332"/>
              <a:gd name="connsiteX1" fmla="*/ 11499507 w 11613329"/>
              <a:gd name="connsiteY1" fmla="*/ 0 h 5513332"/>
              <a:gd name="connsiteX2" fmla="*/ 10219324 w 11613329"/>
              <a:gd name="connsiteY2" fmla="*/ 5513332 h 5513332"/>
              <a:gd name="connsiteX3" fmla="*/ 0 w 11613329"/>
              <a:gd name="connsiteY3" fmla="*/ 5501902 h 5513332"/>
              <a:gd name="connsiteX4" fmla="*/ 0 w 11613329"/>
              <a:gd name="connsiteY4" fmla="*/ 11430 h 5513332"/>
              <a:gd name="connsiteX0" fmla="*/ 0 w 11614387"/>
              <a:gd name="connsiteY0" fmla="*/ 11430 h 5513332"/>
              <a:gd name="connsiteX1" fmla="*/ 11499507 w 11614387"/>
              <a:gd name="connsiteY1" fmla="*/ 0 h 5513332"/>
              <a:gd name="connsiteX2" fmla="*/ 10219324 w 11614387"/>
              <a:gd name="connsiteY2" fmla="*/ 5513332 h 5513332"/>
              <a:gd name="connsiteX3" fmla="*/ 0 w 11614387"/>
              <a:gd name="connsiteY3" fmla="*/ 5501902 h 5513332"/>
              <a:gd name="connsiteX4" fmla="*/ 0 w 11614387"/>
              <a:gd name="connsiteY4" fmla="*/ 11430 h 5513332"/>
              <a:gd name="connsiteX0" fmla="*/ 0 w 11577538"/>
              <a:gd name="connsiteY0" fmla="*/ 11430 h 6205663"/>
              <a:gd name="connsiteX1" fmla="*/ 11499507 w 11577538"/>
              <a:gd name="connsiteY1" fmla="*/ 0 h 6205663"/>
              <a:gd name="connsiteX2" fmla="*/ 9696811 w 11577538"/>
              <a:gd name="connsiteY2" fmla="*/ 6205663 h 6205663"/>
              <a:gd name="connsiteX3" fmla="*/ 0 w 11577538"/>
              <a:gd name="connsiteY3" fmla="*/ 5501902 h 6205663"/>
              <a:gd name="connsiteX4" fmla="*/ 0 w 11577538"/>
              <a:gd name="connsiteY4" fmla="*/ 11430 h 6205663"/>
              <a:gd name="connsiteX0" fmla="*/ 0 w 11577538"/>
              <a:gd name="connsiteY0" fmla="*/ 11430 h 6233422"/>
              <a:gd name="connsiteX1" fmla="*/ 11499507 w 11577538"/>
              <a:gd name="connsiteY1" fmla="*/ 0 h 6233422"/>
              <a:gd name="connsiteX2" fmla="*/ 9696811 w 11577538"/>
              <a:gd name="connsiteY2" fmla="*/ 6205663 h 6233422"/>
              <a:gd name="connsiteX3" fmla="*/ 13063 w 11577538"/>
              <a:gd name="connsiteY3" fmla="*/ 6233422 h 6233422"/>
              <a:gd name="connsiteX4" fmla="*/ 0 w 11577538"/>
              <a:gd name="connsiteY4" fmla="*/ 11430 h 6233422"/>
              <a:gd name="connsiteX0" fmla="*/ 0 w 11577538"/>
              <a:gd name="connsiteY0" fmla="*/ 11430 h 6233422"/>
              <a:gd name="connsiteX1" fmla="*/ 11499507 w 11577538"/>
              <a:gd name="connsiteY1" fmla="*/ 0 h 6233422"/>
              <a:gd name="connsiteX2" fmla="*/ 9696811 w 11577538"/>
              <a:gd name="connsiteY2" fmla="*/ 6205663 h 6233422"/>
              <a:gd name="connsiteX3" fmla="*/ 26125 w 11577538"/>
              <a:gd name="connsiteY3" fmla="*/ 6233422 h 6233422"/>
              <a:gd name="connsiteX4" fmla="*/ 0 w 11577538"/>
              <a:gd name="connsiteY4" fmla="*/ 11430 h 6233422"/>
              <a:gd name="connsiteX0" fmla="*/ 0 w 11587702"/>
              <a:gd name="connsiteY0" fmla="*/ 11430 h 6233422"/>
              <a:gd name="connsiteX1" fmla="*/ 11499507 w 11587702"/>
              <a:gd name="connsiteY1" fmla="*/ 0 h 6233422"/>
              <a:gd name="connsiteX2" fmla="*/ 9696811 w 11587702"/>
              <a:gd name="connsiteY2" fmla="*/ 6205663 h 6233422"/>
              <a:gd name="connsiteX3" fmla="*/ 26125 w 11587702"/>
              <a:gd name="connsiteY3" fmla="*/ 6233422 h 6233422"/>
              <a:gd name="connsiteX4" fmla="*/ 0 w 11587702"/>
              <a:gd name="connsiteY4" fmla="*/ 11430 h 6233422"/>
              <a:gd name="connsiteX0" fmla="*/ 0 w 11618501"/>
              <a:gd name="connsiteY0" fmla="*/ 11430 h 6233422"/>
              <a:gd name="connsiteX1" fmla="*/ 11499507 w 11618501"/>
              <a:gd name="connsiteY1" fmla="*/ 0 h 6233422"/>
              <a:gd name="connsiteX2" fmla="*/ 9696811 w 11618501"/>
              <a:gd name="connsiteY2" fmla="*/ 6205663 h 6233422"/>
              <a:gd name="connsiteX3" fmla="*/ 26125 w 11618501"/>
              <a:gd name="connsiteY3" fmla="*/ 6233422 h 6233422"/>
              <a:gd name="connsiteX4" fmla="*/ 0 w 11618501"/>
              <a:gd name="connsiteY4" fmla="*/ 11430 h 6233422"/>
              <a:gd name="connsiteX0" fmla="*/ 0 w 11641530"/>
              <a:gd name="connsiteY0" fmla="*/ 11430 h 6233422"/>
              <a:gd name="connsiteX1" fmla="*/ 11499507 w 11641530"/>
              <a:gd name="connsiteY1" fmla="*/ 0 h 6233422"/>
              <a:gd name="connsiteX2" fmla="*/ 9696811 w 11641530"/>
              <a:gd name="connsiteY2" fmla="*/ 6205663 h 6233422"/>
              <a:gd name="connsiteX3" fmla="*/ 26125 w 11641530"/>
              <a:gd name="connsiteY3" fmla="*/ 6233422 h 6233422"/>
              <a:gd name="connsiteX4" fmla="*/ 0 w 11641530"/>
              <a:gd name="connsiteY4" fmla="*/ 11430 h 6233422"/>
              <a:gd name="connsiteX0" fmla="*/ 1257 w 11642787"/>
              <a:gd name="connsiteY0" fmla="*/ 11430 h 6207297"/>
              <a:gd name="connsiteX1" fmla="*/ 11500764 w 11642787"/>
              <a:gd name="connsiteY1" fmla="*/ 0 h 6207297"/>
              <a:gd name="connsiteX2" fmla="*/ 9698068 w 11642787"/>
              <a:gd name="connsiteY2" fmla="*/ 6205663 h 6207297"/>
              <a:gd name="connsiteX3" fmla="*/ 1256 w 11642787"/>
              <a:gd name="connsiteY3" fmla="*/ 6207297 h 6207297"/>
              <a:gd name="connsiteX4" fmla="*/ 1257 w 11642787"/>
              <a:gd name="connsiteY4" fmla="*/ 11430 h 6207297"/>
              <a:gd name="connsiteX0" fmla="*/ 1257 w 11650080"/>
              <a:gd name="connsiteY0" fmla="*/ 11430 h 6207297"/>
              <a:gd name="connsiteX1" fmla="*/ 11500764 w 11650080"/>
              <a:gd name="connsiteY1" fmla="*/ 0 h 6207297"/>
              <a:gd name="connsiteX2" fmla="*/ 9698068 w 11650080"/>
              <a:gd name="connsiteY2" fmla="*/ 6205663 h 6207297"/>
              <a:gd name="connsiteX3" fmla="*/ 1256 w 11650080"/>
              <a:gd name="connsiteY3" fmla="*/ 6207297 h 6207297"/>
              <a:gd name="connsiteX4" fmla="*/ 1257 w 11650080"/>
              <a:gd name="connsiteY4" fmla="*/ 11430 h 6207297"/>
              <a:gd name="connsiteX0" fmla="*/ 1257 w 11654536"/>
              <a:gd name="connsiteY0" fmla="*/ 11430 h 6207297"/>
              <a:gd name="connsiteX1" fmla="*/ 11500764 w 11654536"/>
              <a:gd name="connsiteY1" fmla="*/ 0 h 6207297"/>
              <a:gd name="connsiteX2" fmla="*/ 9698068 w 11654536"/>
              <a:gd name="connsiteY2" fmla="*/ 6205663 h 6207297"/>
              <a:gd name="connsiteX3" fmla="*/ 1256 w 11654536"/>
              <a:gd name="connsiteY3" fmla="*/ 6207297 h 6207297"/>
              <a:gd name="connsiteX4" fmla="*/ 1257 w 11654536"/>
              <a:gd name="connsiteY4" fmla="*/ 11430 h 6207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4536" h="6207297">
                <a:moveTo>
                  <a:pt x="1257" y="11430"/>
                </a:moveTo>
                <a:lnTo>
                  <a:pt x="11500764" y="0"/>
                </a:lnTo>
                <a:cubicBezTo>
                  <a:pt x="12057568" y="2054402"/>
                  <a:pt x="11020886" y="4699900"/>
                  <a:pt x="9698068" y="6205663"/>
                </a:cubicBezTo>
                <a:lnTo>
                  <a:pt x="1256" y="6207297"/>
                </a:lnTo>
                <a:cubicBezTo>
                  <a:pt x="-3098" y="4133300"/>
                  <a:pt x="5611" y="2085427"/>
                  <a:pt x="1257" y="11430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2">
                  <a:lumMod val="90000"/>
                  <a:shade val="30000"/>
                  <a:satMod val="115000"/>
                  <a:alpha val="90000"/>
                </a:schemeClr>
              </a:gs>
              <a:gs pos="50000">
                <a:schemeClr val="bg2">
                  <a:lumMod val="90000"/>
                  <a:shade val="67500"/>
                  <a:satMod val="115000"/>
                  <a:alpha val="90000"/>
                </a:schemeClr>
              </a:gs>
              <a:gs pos="0">
                <a:schemeClr val="bg2">
                  <a:lumMod val="90000"/>
                  <a:shade val="100000"/>
                  <a:satMod val="115000"/>
                  <a:alpha val="9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" name="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22" y="6121917"/>
            <a:ext cx="2154555" cy="629791"/>
          </a:xfrm>
          <a:prstGeom prst="rect">
            <a:avLst/>
          </a:prstGeom>
        </p:spPr>
      </p:pic>
      <p:sp>
        <p:nvSpPr>
          <p:cNvPr id="16" name="Snip and Round Single Corner Rectangle 15">
            <a:hlinkClick r:id="" action="ppaction://hlinkshowjump?jump=firstslide"/>
          </p:cNvPr>
          <p:cNvSpPr/>
          <p:nvPr/>
        </p:nvSpPr>
        <p:spPr>
          <a:xfrm>
            <a:off x="605597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Home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7" name="Snip and Round Single Corner Rectangle 16">
            <a:hlinkClick r:id="rId4" action="ppaction://hlinksldjump"/>
          </p:cNvPr>
          <p:cNvSpPr/>
          <p:nvPr/>
        </p:nvSpPr>
        <p:spPr>
          <a:xfrm>
            <a:off x="1926053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Objectives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Snip and Round Single Corner Rectangle 17">
            <a:hlinkClick r:id="rId5" action="ppaction://hlinksldjump"/>
          </p:cNvPr>
          <p:cNvSpPr/>
          <p:nvPr/>
        </p:nvSpPr>
        <p:spPr>
          <a:xfrm>
            <a:off x="3246509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 &amp; W</a:t>
            </a:r>
            <a:endParaRPr lang="en-US" sz="1200" dirty="0"/>
          </a:p>
        </p:txBody>
      </p:sp>
      <p:sp>
        <p:nvSpPr>
          <p:cNvPr id="19" name="Snip and Round Single Corner Rectangle 18">
            <a:hlinkClick r:id="rId6" action="ppaction://hlinksldjump"/>
          </p:cNvPr>
          <p:cNvSpPr/>
          <p:nvPr/>
        </p:nvSpPr>
        <p:spPr>
          <a:xfrm>
            <a:off x="4566965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Content</a:t>
            </a:r>
            <a:endParaRPr lang="en-US" sz="1200" dirty="0"/>
          </a:p>
        </p:txBody>
      </p:sp>
      <p:sp>
        <p:nvSpPr>
          <p:cNvPr id="20" name="Snip and Round Single Corner Rectangle 19">
            <a:hlinkClick r:id="rId7" action="ppaction://hlinksldjump"/>
          </p:cNvPr>
          <p:cNvSpPr/>
          <p:nvPr/>
        </p:nvSpPr>
        <p:spPr>
          <a:xfrm>
            <a:off x="5887421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539D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Action Items</a:t>
            </a:r>
            <a:endParaRPr lang="en-US" sz="1200" dirty="0"/>
          </a:p>
        </p:txBody>
      </p:sp>
      <p:sp>
        <p:nvSpPr>
          <p:cNvPr id="15" name="Snip and Round Single Corner Rectangle 14">
            <a:hlinkClick r:id="rId8" action="ppaction://hlinksldjump"/>
          </p:cNvPr>
          <p:cNvSpPr/>
          <p:nvPr userDrawn="1"/>
        </p:nvSpPr>
        <p:spPr>
          <a:xfrm>
            <a:off x="7207877" y="326143"/>
            <a:ext cx="1320456" cy="316963"/>
          </a:xfrm>
          <a:prstGeom prst="snipRoundRect">
            <a:avLst>
              <a:gd name="adj1" fmla="val 16667"/>
              <a:gd name="adj2" fmla="val 36502"/>
            </a:avLst>
          </a:prstGeom>
          <a:solidFill>
            <a:srgbClr val="008FBE">
              <a:alpha val="8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Q &amp; A</a:t>
            </a:r>
            <a:endParaRPr lang="en-US" sz="1200" dirty="0"/>
          </a:p>
        </p:txBody>
      </p:sp>
      <p:pic>
        <p:nvPicPr>
          <p:cNvPr id="4" name="notification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818210" y="1241753"/>
            <a:ext cx="5511262" cy="4310246"/>
          </a:xfrm>
          <a:prstGeom prst="rect">
            <a:avLst/>
          </a:prstGeom>
        </p:spPr>
      </p:pic>
      <p:pic>
        <p:nvPicPr>
          <p:cNvPr id="8" name="A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4163122" y="-1887890"/>
            <a:ext cx="1767993" cy="7419475"/>
          </a:xfrm>
          <a:prstGeom prst="rect">
            <a:avLst/>
          </a:prstGeom>
        </p:spPr>
      </p:pic>
      <p:pic>
        <p:nvPicPr>
          <p:cNvPr id="33" name="&amp;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316977" y="-1976800"/>
            <a:ext cx="1896020" cy="7565792"/>
          </a:xfrm>
          <a:prstGeom prst="rect">
            <a:avLst/>
          </a:prstGeom>
        </p:spPr>
      </p:pic>
      <p:pic>
        <p:nvPicPr>
          <p:cNvPr id="32" name="Q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29886" y="-1995199"/>
            <a:ext cx="2200847" cy="7663336"/>
          </a:xfrm>
          <a:prstGeom prst="rect">
            <a:avLst/>
          </a:prstGeom>
        </p:spPr>
      </p:pic>
      <p:pic>
        <p:nvPicPr>
          <p:cNvPr id="34" name="Q2"/>
          <p:cNvPicPr>
            <a:picLocks noChangeAspect="1"/>
          </p:cNvPicPr>
          <p:nvPr userDrawn="1"/>
        </p:nvPicPr>
        <p:blipFill rotWithShape="1">
          <a:blip r:embed="rId12"/>
          <a:srcRect t="34580" b="-1"/>
          <a:stretch/>
        </p:blipFill>
        <p:spPr>
          <a:xfrm>
            <a:off x="329885" y="640081"/>
            <a:ext cx="2200847" cy="5013434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95000"/>
                <a:alpha val="40000"/>
              </a:schemeClr>
            </a:outerShdw>
          </a:effectLst>
        </p:spPr>
      </p:pic>
      <p:pic>
        <p:nvPicPr>
          <p:cNvPr id="35" name="&amp;2"/>
          <p:cNvPicPr>
            <a:picLocks noChangeAspect="1"/>
          </p:cNvPicPr>
          <p:nvPr userDrawn="1"/>
        </p:nvPicPr>
        <p:blipFill rotWithShape="1">
          <a:blip r:embed="rId11"/>
          <a:srcRect t="34698" b="-1"/>
          <a:stretch/>
        </p:blipFill>
        <p:spPr>
          <a:xfrm>
            <a:off x="2316977" y="648393"/>
            <a:ext cx="1896020" cy="4940598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95000"/>
                <a:alpha val="40000"/>
              </a:schemeClr>
            </a:outerShdw>
          </a:effectLst>
        </p:spPr>
      </p:pic>
      <p:pic>
        <p:nvPicPr>
          <p:cNvPr id="36" name="A2"/>
          <p:cNvPicPr>
            <a:picLocks noChangeAspect="1"/>
          </p:cNvPicPr>
          <p:nvPr userDrawn="1"/>
        </p:nvPicPr>
        <p:blipFill rotWithShape="1">
          <a:blip r:embed="rId10"/>
          <a:srcRect t="34118"/>
          <a:stretch/>
        </p:blipFill>
        <p:spPr>
          <a:xfrm>
            <a:off x="4163122" y="643467"/>
            <a:ext cx="1767993" cy="4888118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95000"/>
                <a:alpha val="40000"/>
              </a:scheme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4070000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8" presetID="42" presetClass="path" presetSubtype="0" accel="50000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0.77361 L 4.375E-6 -4.44444E-6 " pathEditMode="relative" rAng="0" ptsTypes="AA" p14:bounceEnd="64000">
                                          <p:cBhvr>
                                            <p:cTn id="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68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1" presetID="22" presetClass="exit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64" presetClass="path" presetSubtype="0" accel="50000" fill="hold" nodeType="afterEffect" p14:presetBounceEnd="9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156 0.52037 L -3.33333E-6 -4.07407E-6 " pathEditMode="relative" rAng="0" ptsTypes="AA" p14:bounceEnd="95000">
                                          <p:cBhvr>
                                            <p:cTn id="22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" y="-2601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4" presetID="22" presetClass="exit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1" presetID="1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42" presetClass="path" presetSubtype="0" accel="50000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9167E-6 -0.77361 L -2.29167E-6 7.40741E-7 " pathEditMode="relative" rAng="0" ptsTypes="AA" p14:bounceEnd="64000">
                                          <p:cBhvr>
                                            <p:cTn id="3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68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2" presetClass="exit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8" presetID="42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0.77361 L 4.375E-6 -4.44444E-6 " pathEditMode="relative" rAng="0" ptsTypes="AA">
                                          <p:cBhvr>
                                            <p:cTn id="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68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1" presetID="22" presetClass="exit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1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64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156 0.52037 L -3.33333E-6 -4.07407E-6 " pathEditMode="relative" rAng="0" ptsTypes="AA">
                                          <p:cBhvr>
                                            <p:cTn id="22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" y="-2601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4" presetID="22" presetClass="exit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1" presetID="1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42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9167E-6 -0.77361 L -2.29167E-6 7.40741E-7 " pathEditMode="relative" rAng="0" ptsTypes="AA">
                                          <p:cBhvr>
                                            <p:cTn id="3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68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2" presetClass="exit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E96D-F9AF-4B8F-83D9-715B1D39617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496A-6360-43FE-8391-01B8E81075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30236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913DC-0BF8-48C5-9D12-21D0D571B7D7}" type="datetime1">
              <a:rPr lang="en-US" smtClean="0"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4496A-6360-43FE-8391-01B8E8107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572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8" r:id="rId2"/>
    <p:sldLayoutId id="2147483666" r:id="rId3"/>
    <p:sldLayoutId id="2147483692" r:id="rId4"/>
    <p:sldLayoutId id="2147483690" r:id="rId5"/>
    <p:sldLayoutId id="2147483689" r:id="rId6"/>
    <p:sldLayoutId id="2147483694" r:id="rId7"/>
  </p:sldLayoutIdLst>
  <p:transition spd="slow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8103283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Title of the Topic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Workflow Overview Wednesday/ or Meaningful Use Monday</a:t>
            </a:r>
          </a:p>
          <a:p>
            <a:r>
              <a:rPr lang="en-US" dirty="0">
                <a:solidFill>
                  <a:schemeClr val="bg1"/>
                </a:solidFill>
              </a:rPr>
              <a:t>Time </a:t>
            </a:r>
            <a:r>
              <a:rPr lang="en-US" dirty="0" smtClean="0">
                <a:solidFill>
                  <a:schemeClr val="bg1"/>
                </a:solidFill>
              </a:rPr>
              <a:t>(in the </a:t>
            </a:r>
            <a:r>
              <a:rPr lang="en-US" dirty="0" err="1" smtClean="0">
                <a:solidFill>
                  <a:schemeClr val="bg1"/>
                </a:solidFill>
              </a:rPr>
              <a:t>fromat</a:t>
            </a:r>
            <a:r>
              <a:rPr lang="en-US" dirty="0" smtClean="0">
                <a:solidFill>
                  <a:schemeClr val="bg1"/>
                </a:solidFill>
              </a:rPr>
              <a:t> of: </a:t>
            </a:r>
            <a:r>
              <a:rPr lang="en-US" dirty="0">
                <a:solidFill>
                  <a:schemeClr val="bg1"/>
                </a:solidFill>
              </a:rPr>
              <a:t>August 12, 2015)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726294"/>
            <a:ext cx="1371600" cy="73478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65029" y="5820229"/>
            <a:ext cx="3526971" cy="1037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611" y="5820229"/>
            <a:ext cx="2971806" cy="8686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0764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534391" y="2577912"/>
            <a:ext cx="9429006" cy="794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1200"/>
              </a:spcBef>
              <a:spcAft>
                <a:spcPts val="600"/>
              </a:spcAft>
              <a:buSzPct val="200000"/>
              <a:buFont typeface="Arial" panose="020B0604020202020204" pitchFamily="34" charset="0"/>
              <a:buBlip>
                <a:blip r:embed="rId4"/>
              </a:buBlip>
            </a:pPr>
            <a:r>
              <a:rPr lang="en-US" dirty="0" smtClean="0"/>
              <a:t>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06710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38954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4824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/>
          <p:cNvSpPr txBox="1">
            <a:spLocks/>
          </p:cNvSpPr>
          <p:nvPr/>
        </p:nvSpPr>
        <p:spPr>
          <a:xfrm>
            <a:off x="612095" y="1781439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0000"/>
                </a:solidFill>
              </a:rPr>
              <a:t>Red, Calibri, 28</a:t>
            </a:r>
            <a:endParaRPr lang="en-US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80584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2374044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PROJECT_OPEN" val="0"/>
  <p:tag name="ARTICULATE_SLIDE_COUNT" val="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eckinProcess" id="{B79F1D9F-8534-4F85-A2D9-1DB9FB26C4C1}" vid="{B76A0820-4754-4E00-A2BC-1C018FC782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DCDateModified xmlns="http://schemas.microsoft.com/sharepoint/v3/fields" xsi:nil="true"/>
    <TaxCatchAll xmlns="71210548-68c7-466a-a508-23e448383ee8">
      <Value>426</Value>
    </TaxCatchAll>
    <Baylor_x0020_EntityTaxHTField0 xmlns="6d3d8e27-d7f4-45bf-9620-0a39d9a6e82d">
      <Terms xmlns="http://schemas.microsoft.com/office/infopath/2007/PartnerControls">
        <TermInfo xmlns="http://schemas.microsoft.com/office/infopath/2007/PartnerControls">
          <TermName xmlns="http://schemas.microsoft.com/office/infopath/2007/PartnerControls">BHCS</TermName>
          <TermId xmlns="http://schemas.microsoft.com/office/infopath/2007/PartnerControls">3d56efe3-1275-4340-adb7-4f672fc44434</TermId>
        </TermInfo>
      </Terms>
    </Baylor_x0020_EntityTaxHTField0>
    <Baylor_x0020_Description xmlns="71210548-68c7-466a-a508-23e448383ee8" xsi:nil="true"/>
    <Posted_x0020_Date xmlns="71210548-68c7-466a-a508-23e448383ee8">2014-10-29T16:51:48+00:00</Posted_x0020_Date>
    <Baylor_x0020_DepartmentTaxHTField0 xmlns="71210548-68c7-466a-a508-23e448383ee8">
      <Terms xmlns="http://schemas.microsoft.com/office/infopath/2007/PartnerControls"/>
    </Baylor_x0020_DepartmentTaxHTField0>
    <_DCDateCreated xmlns="http://schemas.microsoft.com/sharepoint/v3/fields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6bdbf945-3089-4c59-af7c-e5ddfb5c7e73" ContentTypeId="0x010109005C8D62608C2DA14EB2A84149241DB72E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General Baylor Document" ma:contentTypeID="0x010109005C8D62608C2DA14EB2A84149241DB72E00478FE6C8259C214BAA987793E0C96942" ma:contentTypeVersion="32" ma:contentTypeDescription="" ma:contentTypeScope="" ma:versionID="74dbc4691ea347e0efd08d429382b751">
  <xsd:schema xmlns:xsd="http://www.w3.org/2001/XMLSchema" xmlns:xs="http://www.w3.org/2001/XMLSchema" xmlns:p="http://schemas.microsoft.com/office/2006/metadata/properties" xmlns:ns2="71210548-68c7-466a-a508-23e448383ee8" xmlns:ns3="6d3d8e27-d7f4-45bf-9620-0a39d9a6e82d" xmlns:ns4="http://schemas.microsoft.com/sharepoint/v3/fields" targetNamespace="http://schemas.microsoft.com/office/2006/metadata/properties" ma:root="true" ma:fieldsID="891d2f722b8821b39e2208ac932037ff" ns2:_="" ns3:_="" ns4:_="">
    <xsd:import namespace="71210548-68c7-466a-a508-23e448383ee8"/>
    <xsd:import namespace="6d3d8e27-d7f4-45bf-9620-0a39d9a6e82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Baylor_x0020_Description" minOccurs="0"/>
                <xsd:element ref="ns4:_DCDateCreated" minOccurs="0"/>
                <xsd:element ref="ns4:_DCDateModified" minOccurs="0"/>
                <xsd:element ref="ns4:_Version" minOccurs="0"/>
                <xsd:element ref="ns2:Posted_x0020_Date" minOccurs="0"/>
                <xsd:element ref="ns2:TaxCatchAllLabel" minOccurs="0"/>
                <xsd:element ref="ns2:Baylor_x0020_DepartmentTaxHTField0" minOccurs="0"/>
                <xsd:element ref="ns2:TaxCatchAll" minOccurs="0"/>
                <xsd:element ref="ns3:Baylor_x0020_EntityTaxHTFiel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10548-68c7-466a-a508-23e448383ee8" elementFormDefault="qualified">
    <xsd:import namespace="http://schemas.microsoft.com/office/2006/documentManagement/types"/>
    <xsd:import namespace="http://schemas.microsoft.com/office/infopath/2007/PartnerControls"/>
    <xsd:element name="Baylor_x0020_Description" ma:index="1" nillable="true" ma:displayName="Baylor Description" ma:internalName="Baylor_x0020_Description">
      <xsd:simpleType>
        <xsd:restriction base="dms:Note">
          <xsd:maxLength value="255"/>
        </xsd:restriction>
      </xsd:simpleType>
    </xsd:element>
    <xsd:element name="Posted_x0020_Date" ma:index="8" nillable="true" ma:displayName="Posted Date" ma:default="[today]" ma:description="Date the item was posted" ma:format="DateOnly" ma:internalName="Posted_x0020_Date">
      <xsd:simpleType>
        <xsd:restriction base="dms:DateTime"/>
      </xsd:simpleType>
    </xsd:element>
    <xsd:element name="TaxCatchAllLabel" ma:index="11" nillable="true" ma:displayName="Taxonomy Catch All Column1" ma:hidden="true" ma:list="{c1c4138d-4715-41f4-a10c-c39c0854f2fd}" ma:internalName="TaxCatchAllLabel" ma:readOnly="true" ma:showField="CatchAllDataLabel" ma:web="6d3d8e27-d7f4-45bf-9620-0a39d9a6e8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aylor_x0020_DepartmentTaxHTField0" ma:index="14" nillable="true" ma:taxonomy="true" ma:internalName="Baylor_x0020_DepartmentTaxHTField0" ma:taxonomyFieldName="Baylor_x0020_Department" ma:displayName="Baylor Department" ma:default="" ma:fieldId="{aa758966-51c9-41ad-be2c-a0ec4f63f2b3}" ma:sspId="6bdbf945-3089-4c59-af7c-e5ddfb5c7e73" ma:termSetId="5fd9bc22-37f2-4a6e-84cb-4184868a933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8" nillable="true" ma:displayName="Taxonomy Catch All Column" ma:hidden="true" ma:list="{c1c4138d-4715-41f4-a10c-c39c0854f2fd}" ma:internalName="TaxCatchAll" ma:showField="CatchAllData" ma:web="6d3d8e27-d7f4-45bf-9620-0a39d9a6e8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3d8e27-d7f4-45bf-9620-0a39d9a6e82d" elementFormDefault="qualified">
    <xsd:import namespace="http://schemas.microsoft.com/office/2006/documentManagement/types"/>
    <xsd:import namespace="http://schemas.microsoft.com/office/infopath/2007/PartnerControls"/>
    <xsd:element name="Baylor_x0020_EntityTaxHTField0" ma:index="19" nillable="true" ma:taxonomy="true" ma:internalName="Baylor_x0020_EntityTaxHTField0" ma:taxonomyFieldName="Baylor_x0020_Entity" ma:displayName="Baylor Entity" ma:default="426;#BHCS|3d56efe3-1275-4340-adb7-4f672fc44434" ma:fieldId="{65448d59-6bbf-43bb-85aa-65e2e386de4b}" ma:sspId="6bdbf945-3089-4c59-af7c-e5ddfb5c7e73" ma:termSetId="7154315e-7673-49bd-9b8e-4fcfd35d8c64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DCDateCreated" ma:index="5" nillable="true" ma:displayName="Date Created" ma:description="The date on which this resource was created" ma:format="DateTime" ma:internalName="_DCDateCreated">
      <xsd:simpleType>
        <xsd:restriction base="dms:DateTime"/>
      </xsd:simpleType>
    </xsd:element>
    <xsd:element name="_DCDateModified" ma:index="6" nillable="true" ma:displayName="Date Modified" ma:description="The date on which this resource was last modified" ma:format="DateTime" ma:internalName="_DCDateModified">
      <xsd:simpleType>
        <xsd:restriction base="dms:DateTime"/>
      </xsd:simpleType>
    </xsd:element>
    <xsd:element name="_Version" ma:index="7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4" ma:displayName="Author"/>
        <xsd:element ref="dcterms:created" minOccurs="0" maxOccurs="1"/>
        <xsd:element ref="dc:identifier" minOccurs="0" maxOccurs="1"/>
        <xsd:element name="contentType" minOccurs="0" maxOccurs="1" type="xsd:string" ma:index="13" ma:displayName="Content Type"/>
        <xsd:element ref="dc:title" minOccurs="0" maxOccurs="1" ma:index="10" ma:displayName="Title"/>
        <xsd:element ref="dc:subject" minOccurs="0" maxOccurs="1"/>
        <xsd:element ref="dc:description" minOccurs="0" maxOccurs="1"/>
        <xsd:element name="keywords" minOccurs="0" maxOccurs="1" type="xsd:string" ma:index="9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F9850A-9380-402C-8CEC-70E326A741E3}">
  <ds:schemaRefs>
    <ds:schemaRef ds:uri="http://schemas.openxmlformats.org/package/2006/metadata/core-properties"/>
    <ds:schemaRef ds:uri="http://purl.org/dc/elements/1.1/"/>
    <ds:schemaRef ds:uri="http://schemas.microsoft.com/sharepoint/v3/fields"/>
    <ds:schemaRef ds:uri="http://schemas.microsoft.com/office/2006/documentManagement/types"/>
    <ds:schemaRef ds:uri="71210548-68c7-466a-a508-23e448383ee8"/>
    <ds:schemaRef ds:uri="http://purl.org/dc/terms/"/>
    <ds:schemaRef ds:uri="http://schemas.microsoft.com/office/2006/metadata/properties"/>
    <ds:schemaRef ds:uri="http://purl.org/dc/dcmitype/"/>
    <ds:schemaRef ds:uri="http://schemas.microsoft.com/office/infopath/2007/PartnerControls"/>
    <ds:schemaRef ds:uri="6d3d8e27-d7f4-45bf-9620-0a39d9a6e82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BE5470-F5BE-475B-9AE9-6C2F458E85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37F662-DC29-4BB7-A1E8-7A640EA06A60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21AC3D01-4701-4481-8630-AE2323E61F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210548-68c7-466a-a508-23e448383ee8"/>
    <ds:schemaRef ds:uri="6d3d8e27-d7f4-45bf-9620-0a39d9a6e82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6259</TotalTime>
  <Words>35</Words>
  <Application>Microsoft Office PowerPoint</Application>
  <PresentationFormat>Widescreen</PresentationFormat>
  <Paragraphs>10</Paragraphs>
  <Slides>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  <vt:variant>
        <vt:lpstr>Custom Shows</vt:lpstr>
      </vt:variant>
      <vt:variant>
        <vt:i4>1</vt:i4>
      </vt:variant>
    </vt:vector>
  </HeadingPairs>
  <TitlesOfParts>
    <vt:vector size="12" baseType="lpstr">
      <vt:lpstr>Arial</vt:lpstr>
      <vt:lpstr>Calibri</vt:lpstr>
      <vt:lpstr>Calibri Light</vt:lpstr>
      <vt:lpstr>Theme1</vt:lpstr>
      <vt:lpstr>PowerPoint Presentation</vt:lpstr>
      <vt:lpstr>Title of the Topic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Custom Show 1</vt:lpstr>
    </vt:vector>
  </TitlesOfParts>
  <Company>BHCS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Luce, Brian</dc:creator>
  <cp:lastModifiedBy>Wang, Feihong</cp:lastModifiedBy>
  <cp:revision>145</cp:revision>
  <dcterms:created xsi:type="dcterms:W3CDTF">2014-10-29T15:52:09Z</dcterms:created>
  <dcterms:modified xsi:type="dcterms:W3CDTF">2016-10-04T21:01:15Z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0x010109005C8D62608C2DA14EB2A84149241DB72E00478FE6C8259C214BAA987793E0C96942</vt:lpwstr>
  </property>
  <property fmtid="{D5CDD505-2E9C-101B-9397-08002B2CF9AE}" pid="3" name="ArticulateGUID">
    <vt:lpwstr>8C1F22C5-FBBA-4BFD-8769-255C29819BEF</vt:lpwstr>
  </property>
  <property fmtid="{D5CDD505-2E9C-101B-9397-08002B2CF9AE}" pid="4" name="ArticulatePath">
    <vt:lpwstr>NDC Presentation</vt:lpwstr>
  </property>
</Properties>
</file>