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3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microsoft.com/office/2007/relationships/hdphoto" Target="../media/hdphoto1.wdp"/><Relationship Id="rId18" Type="http://schemas.openxmlformats.org/officeDocument/2006/relationships/image" Target="../media/image9.png"/><Relationship Id="rId3" Type="http://schemas.microsoft.com/office/2007/relationships/media" Target="../media/media2.mp3"/><Relationship Id="rId21" Type="http://schemas.microsoft.com/office/2007/relationships/hdphoto" Target="../media/hdphoto4.wdp"/><Relationship Id="rId7" Type="http://schemas.openxmlformats.org/officeDocument/2006/relationships/slideMaster" Target="../slideMasters/slideMaster1.xml"/><Relationship Id="rId12" Type="http://schemas.openxmlformats.org/officeDocument/2006/relationships/image" Target="../media/image5.png"/><Relationship Id="rId17" Type="http://schemas.openxmlformats.org/officeDocument/2006/relationships/image" Target="../media/image8.gif"/><Relationship Id="rId2" Type="http://schemas.openxmlformats.org/officeDocument/2006/relationships/audio" Target="../media/media1.mp3"/><Relationship Id="rId16" Type="http://schemas.microsoft.com/office/2007/relationships/hdphoto" Target="../media/hdphoto2.wdp"/><Relationship Id="rId20" Type="http://schemas.openxmlformats.org/officeDocument/2006/relationships/image" Target="../media/image10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jpg"/><Relationship Id="rId5" Type="http://schemas.microsoft.com/office/2007/relationships/media" Target="../media/media3.mp3"/><Relationship Id="rId15" Type="http://schemas.openxmlformats.org/officeDocument/2006/relationships/image" Target="../media/image7.png"/><Relationship Id="rId10" Type="http://schemas.openxmlformats.org/officeDocument/2006/relationships/image" Target="../media/image3.jpg"/><Relationship Id="rId19" Type="http://schemas.microsoft.com/office/2007/relationships/hdphoto" Target="../media/hdphoto3.wdp"/><Relationship Id="rId4" Type="http://schemas.openxmlformats.org/officeDocument/2006/relationships/audio" Target="../media/media2.mp3"/><Relationship Id="rId9" Type="http://schemas.openxmlformats.org/officeDocument/2006/relationships/image" Target="../media/image2.jpg"/><Relationship Id="rId14" Type="http://schemas.openxmlformats.org/officeDocument/2006/relationships/image" Target="../media/image6.png"/><Relationship Id="rId22" Type="http://schemas.openxmlformats.org/officeDocument/2006/relationships/image" Target="../media/image1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aser Blasts-SoundBible.com-108608437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6" name="Laser_Cannon-Mike_Koenig-797224747">
            <a:hlinkClick r:id="" action="ppaction://media"/>
          </p:cNvPr>
          <p:cNvPicPr>
            <a:picLocks noChangeAspect="1"/>
          </p:cNvPicPr>
          <p:nvPr userDrawn="1"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" name="Wookie Chewbacca Impression-SoundBible.com-761302891">
            <a:hlinkClick r:id="" action="ppaction://media"/>
          </p:cNvPr>
          <p:cNvPicPr>
            <a:picLocks noChangeAspect="1"/>
          </p:cNvPicPr>
          <p:nvPr userDrawn="1"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b-left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1"/>
          <a:stretch/>
        </p:blipFill>
        <p:spPr>
          <a:xfrm flipH="1">
            <a:off x="-73449" y="-3412"/>
            <a:ext cx="4114800" cy="6871648"/>
          </a:xfrm>
          <a:prstGeom prst="rect">
            <a:avLst/>
          </a:prstGeom>
        </p:spPr>
      </p:pic>
      <p:pic>
        <p:nvPicPr>
          <p:cNvPr id="9" name="b-right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2" t="1170" r="4967" b="1725"/>
          <a:stretch/>
        </p:blipFill>
        <p:spPr>
          <a:xfrm>
            <a:off x="8218959" y="-3412"/>
            <a:ext cx="4008475" cy="6861412"/>
          </a:xfrm>
          <a:prstGeom prst="rect">
            <a:avLst/>
          </a:prstGeom>
        </p:spPr>
      </p:pic>
      <p:pic>
        <p:nvPicPr>
          <p:cNvPr id="10" name="b-middle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3" r="33619" b="1063"/>
          <a:stretch/>
        </p:blipFill>
        <p:spPr>
          <a:xfrm>
            <a:off x="4067438" y="0"/>
            <a:ext cx="4114800" cy="6864824"/>
          </a:xfrm>
          <a:prstGeom prst="rect">
            <a:avLst/>
          </a:prstGeom>
        </p:spPr>
      </p:pic>
      <p:pic>
        <p:nvPicPr>
          <p:cNvPr id="11" name="spaceship_gray"/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710" y="2317533"/>
            <a:ext cx="4179828" cy="3673364"/>
          </a:xfrm>
          <a:prstGeom prst="rect">
            <a:avLst/>
          </a:prstGeom>
        </p:spPr>
      </p:pic>
      <p:pic>
        <p:nvPicPr>
          <p:cNvPr id="12" name="spaceship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4984" y="2305963"/>
            <a:ext cx="4104167" cy="3765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robot_gray"/>
          <p:cNvPicPr>
            <a:picLocks noChangeAspect="1"/>
          </p:cNvPicPr>
          <p:nvPr userDrawn="1"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220" y="1087820"/>
            <a:ext cx="3389586" cy="3257401"/>
          </a:xfrm>
          <a:prstGeom prst="rect">
            <a:avLst/>
          </a:prstGeom>
        </p:spPr>
      </p:pic>
      <p:pic>
        <p:nvPicPr>
          <p:cNvPr id="14" name="robot_gif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015" y="1087821"/>
            <a:ext cx="3373820" cy="3252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title-bg"/>
          <p:cNvPicPr>
            <a:picLocks noChangeAspect="1"/>
          </p:cNvPicPr>
          <p:nvPr userDrawn="1"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Marker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1069" y="4500307"/>
            <a:ext cx="8213810" cy="1816765"/>
          </a:xfrm>
          <a:prstGeom prst="rect">
            <a:avLst/>
          </a:prstGeom>
        </p:spPr>
      </p:pic>
      <p:sp>
        <p:nvSpPr>
          <p:cNvPr id="16" name="title"/>
          <p:cNvSpPr txBox="1"/>
          <p:nvPr userDrawn="1"/>
        </p:nvSpPr>
        <p:spPr>
          <a:xfrm>
            <a:off x="348770" y="4623859"/>
            <a:ext cx="65078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prstClr val="black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</a:effectLst>
                <a:latin typeface="SF Distant Galaxy Alternate" panose="00000400000000000000" pitchFamily="2" charset="0"/>
              </a:rPr>
              <a:t>Presentation Title </a:t>
            </a:r>
            <a:endParaRPr lang="en-US" sz="4800" dirty="0">
              <a:solidFill>
                <a:prstClr val="black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</a:effectLst>
              <a:latin typeface="SF Distant Galaxy Alternate" panose="00000400000000000000" pitchFamily="2" charset="0"/>
            </a:endParaRPr>
          </a:p>
        </p:txBody>
      </p:sp>
      <p:pic>
        <p:nvPicPr>
          <p:cNvPr id="17" name="jet_gray"/>
          <p:cNvPicPr>
            <a:picLocks noChangeAspect="1"/>
          </p:cNvPicPr>
          <p:nvPr userDrawn="1"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779" y="3670736"/>
            <a:ext cx="3451770" cy="2117927"/>
          </a:xfrm>
          <a:prstGeom prst="rect">
            <a:avLst/>
          </a:prstGeom>
        </p:spPr>
      </p:pic>
      <p:pic>
        <p:nvPicPr>
          <p:cNvPr id="18" name="jet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586" y="3646023"/>
            <a:ext cx="3476424" cy="2113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785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0.18307 -0.87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54" y="-4375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-1.85185E-6 L -0.62526 0.06551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63" y="32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0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44444E-6 L -1.02148 0.16041 " pathEditMode="relative" rAng="0" ptsTypes="AA">
                                      <p:cBhvr>
                                        <p:cTn id="42" dur="2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46" y="858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0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7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section_bg"/>
          <p:cNvGrpSpPr/>
          <p:nvPr userDrawn="1"/>
        </p:nvGrpSpPr>
        <p:grpSpPr>
          <a:xfrm>
            <a:off x="51207" y="60616"/>
            <a:ext cx="11988393" cy="6660224"/>
            <a:chOff x="51207" y="60616"/>
            <a:chExt cx="11988393" cy="6660224"/>
          </a:xfrm>
        </p:grpSpPr>
        <p:pic>
          <p:nvPicPr>
            <p:cNvPr id="20" name="logo" descr="https://encrypted-tbn3.gstatic.com/images?q=tbn:ANd9GcReWp5zONnQIkzlTda4PLSHqlHr9kZn-I_OSvyEkz8wbuUnZCXC4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8" t="18871" r="77994" b="34258"/>
            <a:stretch/>
          </p:blipFill>
          <p:spPr bwMode="auto">
            <a:xfrm>
              <a:off x="51207" y="60616"/>
              <a:ext cx="513740" cy="49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Snip Single Corner Rectangle 20"/>
            <p:cNvSpPr/>
            <p:nvPr/>
          </p:nvSpPr>
          <p:spPr>
            <a:xfrm flipH="1">
              <a:off x="152400" y="137160"/>
              <a:ext cx="11887200" cy="6583680"/>
            </a:xfrm>
            <a:prstGeom prst="snip1Rect">
              <a:avLst>
                <a:gd name="adj" fmla="val 7341"/>
              </a:avLst>
            </a:prstGeom>
            <a:solidFill>
              <a:srgbClr val="BF7C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SF Distant Galaxy Alternate" panose="00000400000000000000" pitchFamily="2" charset="0"/>
              </a:endParaRPr>
            </a:p>
          </p:txBody>
        </p:sp>
        <p:sp>
          <p:nvSpPr>
            <p:cNvPr id="22" name="Isosceles Triangle 21"/>
            <p:cNvSpPr/>
            <p:nvPr/>
          </p:nvSpPr>
          <p:spPr>
            <a:xfrm rot="8143027">
              <a:off x="128179" y="341260"/>
              <a:ext cx="670429" cy="212228"/>
            </a:xfrm>
            <a:prstGeom prst="triangle">
              <a:avLst>
                <a:gd name="adj" fmla="val 4144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ounded Rectangle 22"/>
          <p:cNvSpPr/>
          <p:nvPr userDrawn="1"/>
        </p:nvSpPr>
        <p:spPr>
          <a:xfrm>
            <a:off x="2309882" y="928048"/>
            <a:ext cx="109182" cy="3931920"/>
          </a:xfrm>
          <a:prstGeom prst="roundRect">
            <a:avLst/>
          </a:prstGeom>
          <a:solidFill>
            <a:srgbClr val="FFF2CC">
              <a:alpha val="69804"/>
            </a:srgb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7760" y="4575412"/>
            <a:ext cx="293427" cy="134792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50432" y="2931319"/>
            <a:ext cx="5291137" cy="995363"/>
          </a:xfrm>
        </p:spPr>
        <p:txBody>
          <a:bodyPr/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SF Distant Galaxy Alternate" panose="000004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Section 1 -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4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g"/>
          <p:cNvGrpSpPr/>
          <p:nvPr userDrawn="1"/>
        </p:nvGrpSpPr>
        <p:grpSpPr>
          <a:xfrm>
            <a:off x="-1954" y="0"/>
            <a:ext cx="12193953" cy="6858000"/>
            <a:chOff x="-1954" y="0"/>
            <a:chExt cx="12193953" cy="6858000"/>
          </a:xfrm>
          <a:solidFill>
            <a:srgbClr val="BF7C2D"/>
          </a:solidFill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3" t="2149" r="2717" b="2250"/>
            <a:stretch/>
          </p:blipFill>
          <p:spPr>
            <a:xfrm>
              <a:off x="-1954" y="0"/>
              <a:ext cx="4435522" cy="685800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3" t="2149" r="2717" b="2250"/>
            <a:stretch/>
          </p:blipFill>
          <p:spPr>
            <a:xfrm>
              <a:off x="4405398" y="0"/>
              <a:ext cx="7786601" cy="685800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" name="whitebg"/>
          <p:cNvGrpSpPr/>
          <p:nvPr userDrawn="1"/>
        </p:nvGrpSpPr>
        <p:grpSpPr>
          <a:xfrm>
            <a:off x="2133599" y="182880"/>
            <a:ext cx="10058400" cy="6675120"/>
            <a:chOff x="2505075" y="443668"/>
            <a:chExt cx="10058400" cy="641433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" name="Snip Single Corner Rectangle 5"/>
            <p:cNvSpPr/>
            <p:nvPr/>
          </p:nvSpPr>
          <p:spPr>
            <a:xfrm flipH="1">
              <a:off x="2505075" y="457200"/>
              <a:ext cx="10058400" cy="6400800"/>
            </a:xfrm>
            <a:prstGeom prst="snip1Rect">
              <a:avLst>
                <a:gd name="adj" fmla="val 531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 rot="8077447">
              <a:off x="2493156" y="599866"/>
              <a:ext cx="492780" cy="180384"/>
            </a:xfrm>
            <a:prstGeom prst="triangle">
              <a:avLst/>
            </a:prstGeom>
            <a:solidFill>
              <a:srgbClr val="BF7C2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 userDrawn="1"/>
        </p:nvSpPr>
        <p:spPr>
          <a:xfrm>
            <a:off x="5385588" y="246011"/>
            <a:ext cx="4254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B36908"/>
                </a:solidFill>
                <a:latin typeface="SF Distant Galaxy Alternate" panose="00000400000000000000" pitchFamily="2" charset="0"/>
              </a:rPr>
              <a:t>Title</a:t>
            </a:r>
            <a:endParaRPr lang="en-US" sz="2800" dirty="0">
              <a:solidFill>
                <a:srgbClr val="B36908"/>
              </a:solidFill>
              <a:latin typeface="SF Distant Galaxy Alternate" panose="00000400000000000000" pitchFamily="2" charset="0"/>
            </a:endParaRPr>
          </a:p>
        </p:txBody>
      </p:sp>
      <p:sp>
        <p:nvSpPr>
          <p:cNvPr id="9" name="Rounded Rectangle 8"/>
          <p:cNvSpPr/>
          <p:nvPr userDrawn="1"/>
        </p:nvSpPr>
        <p:spPr>
          <a:xfrm>
            <a:off x="3799689" y="771344"/>
            <a:ext cx="7315200" cy="18288"/>
          </a:xfrm>
          <a:prstGeom prst="roundRect">
            <a:avLst/>
          </a:prstGeom>
          <a:solidFill>
            <a:srgbClr val="BF7C2D">
              <a:alpha val="69804"/>
            </a:srgbClr>
          </a:solidFill>
          <a:ln>
            <a:noFill/>
          </a:ln>
          <a:effectLst>
            <a:glow rad="63500">
              <a:srgbClr val="BF7C2D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3447076" y="321531"/>
            <a:ext cx="126812" cy="91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2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ection_bg"/>
          <p:cNvGrpSpPr/>
          <p:nvPr userDrawn="1"/>
        </p:nvGrpSpPr>
        <p:grpSpPr>
          <a:xfrm>
            <a:off x="51207" y="60616"/>
            <a:ext cx="11988393" cy="6660224"/>
            <a:chOff x="51207" y="60616"/>
            <a:chExt cx="11988393" cy="6660224"/>
          </a:xfrm>
        </p:grpSpPr>
        <p:pic>
          <p:nvPicPr>
            <p:cNvPr id="10" name="Picture 4" descr="https://encrypted-tbn3.gstatic.com/images?q=tbn:ANd9GcReWp5zONnQIkzlTda4PLSHqlHr9kZn-I_OSvyEkz8wbuUnZCXC4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8" t="18871" r="77994" b="34258"/>
            <a:stretch/>
          </p:blipFill>
          <p:spPr bwMode="auto">
            <a:xfrm>
              <a:off x="51207" y="60616"/>
              <a:ext cx="513740" cy="49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Snip Single Corner Rectangle 10"/>
            <p:cNvSpPr/>
            <p:nvPr/>
          </p:nvSpPr>
          <p:spPr>
            <a:xfrm flipH="1">
              <a:off x="152400" y="137160"/>
              <a:ext cx="11887200" cy="6583680"/>
            </a:xfrm>
            <a:prstGeom prst="snip1Rect">
              <a:avLst>
                <a:gd name="adj" fmla="val 7341"/>
              </a:avLst>
            </a:prstGeom>
            <a:solidFill>
              <a:srgbClr val="3F59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 rot="8143027">
              <a:off x="128179" y="341260"/>
              <a:ext cx="670429" cy="212228"/>
            </a:xfrm>
            <a:prstGeom prst="triangle">
              <a:avLst>
                <a:gd name="adj" fmla="val 4144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ounded Rectangle 12"/>
          <p:cNvSpPr/>
          <p:nvPr userDrawn="1"/>
        </p:nvSpPr>
        <p:spPr>
          <a:xfrm>
            <a:off x="1640032" y="4482130"/>
            <a:ext cx="4114800" cy="109728"/>
          </a:xfrm>
          <a:prstGeom prst="roundRect">
            <a:avLst/>
          </a:prstGeom>
          <a:solidFill>
            <a:srgbClr val="FFF2CC">
              <a:alpha val="69804"/>
            </a:srgbClr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 flipV="1">
            <a:off x="1090709" y="3873663"/>
            <a:ext cx="293427" cy="1347928"/>
          </a:xfrm>
          <a:prstGeom prst="rect">
            <a:avLst/>
          </a:prstGeom>
        </p:spPr>
      </p:pic>
      <p:sp>
        <p:nvSpPr>
          <p:cNvPr id="2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50432" y="2931319"/>
            <a:ext cx="5291137" cy="995363"/>
          </a:xfrm>
        </p:spPr>
        <p:txBody>
          <a:bodyPr/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SF Distant Galaxy Alternate" panose="000004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Section 2 -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g"/>
          <p:cNvGrpSpPr/>
          <p:nvPr userDrawn="1"/>
        </p:nvGrpSpPr>
        <p:grpSpPr>
          <a:xfrm>
            <a:off x="-1" y="0"/>
            <a:ext cx="12192000" cy="6858000"/>
            <a:chOff x="-1" y="0"/>
            <a:chExt cx="12192000" cy="6858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35" t="1537" r="3033" b="1836"/>
            <a:stretch/>
          </p:blipFill>
          <p:spPr>
            <a:xfrm>
              <a:off x="-1" y="0"/>
              <a:ext cx="3916837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35" t="1537" r="3033" b="1836"/>
            <a:stretch/>
          </p:blipFill>
          <p:spPr>
            <a:xfrm>
              <a:off x="3916836" y="0"/>
              <a:ext cx="8275163" cy="6858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whitebg"/>
          <p:cNvGrpSpPr/>
          <p:nvPr userDrawn="1"/>
        </p:nvGrpSpPr>
        <p:grpSpPr>
          <a:xfrm>
            <a:off x="2133599" y="182880"/>
            <a:ext cx="10058400" cy="6675120"/>
            <a:chOff x="2505075" y="443668"/>
            <a:chExt cx="10058400" cy="641433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" name="Snip Single Corner Rectangle 5"/>
            <p:cNvSpPr/>
            <p:nvPr/>
          </p:nvSpPr>
          <p:spPr>
            <a:xfrm flipH="1">
              <a:off x="2505075" y="457200"/>
              <a:ext cx="10058400" cy="6400800"/>
            </a:xfrm>
            <a:prstGeom prst="snip1Rect">
              <a:avLst>
                <a:gd name="adj" fmla="val 531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 rot="8077447">
              <a:off x="2493156" y="599866"/>
              <a:ext cx="492780" cy="180384"/>
            </a:xfrm>
            <a:prstGeom prst="triangle">
              <a:avLst/>
            </a:prstGeom>
            <a:solidFill>
              <a:srgbClr val="DDC9A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ounded Rectangle 7"/>
          <p:cNvSpPr/>
          <p:nvPr userDrawn="1"/>
        </p:nvSpPr>
        <p:spPr>
          <a:xfrm>
            <a:off x="3799689" y="771344"/>
            <a:ext cx="7315200" cy="18288"/>
          </a:xfrm>
          <a:prstGeom prst="roundRect">
            <a:avLst/>
          </a:prstGeom>
          <a:solidFill>
            <a:srgbClr val="3F592A">
              <a:alpha val="69804"/>
            </a:srgbClr>
          </a:solidFill>
          <a:ln>
            <a:noFill/>
          </a:ln>
          <a:effectLst>
            <a:glow rad="63500">
              <a:schemeClr val="accent6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3447076" y="321531"/>
            <a:ext cx="126812" cy="91814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385588" y="246011"/>
            <a:ext cx="4254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9764F"/>
                </a:solidFill>
                <a:latin typeface="SF Distant Galaxy Alternate" panose="00000400000000000000" pitchFamily="2" charset="0"/>
              </a:rPr>
              <a:t>Title</a:t>
            </a:r>
            <a:endParaRPr lang="en-US" sz="2800" dirty="0">
              <a:solidFill>
                <a:srgbClr val="09764F"/>
              </a:solidFill>
              <a:latin typeface="SF Distant Galaxy Alternat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06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51207" y="60616"/>
            <a:ext cx="11988393" cy="6660224"/>
            <a:chOff x="51207" y="60616"/>
            <a:chExt cx="11988393" cy="6660224"/>
          </a:xfrm>
        </p:grpSpPr>
        <p:pic>
          <p:nvPicPr>
            <p:cNvPr id="3" name="Picture 4" descr="https://encrypted-tbn3.gstatic.com/images?q=tbn:ANd9GcReWp5zONnQIkzlTda4PLSHqlHr9kZn-I_OSvyEkz8wbuUnZCXC4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8" t="18871" r="77994" b="34258"/>
            <a:stretch/>
          </p:blipFill>
          <p:spPr bwMode="auto">
            <a:xfrm>
              <a:off x="51207" y="60616"/>
              <a:ext cx="513740" cy="49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Snip Single Corner Rectangle 3"/>
            <p:cNvSpPr/>
            <p:nvPr/>
          </p:nvSpPr>
          <p:spPr>
            <a:xfrm flipH="1">
              <a:off x="152400" y="137160"/>
              <a:ext cx="11887200" cy="6583680"/>
            </a:xfrm>
            <a:prstGeom prst="snip1Rect">
              <a:avLst>
                <a:gd name="adj" fmla="val 7341"/>
              </a:avLst>
            </a:prstGeom>
            <a:solidFill>
              <a:srgbClr val="3B4E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8143027">
              <a:off x="128179" y="341260"/>
              <a:ext cx="670429" cy="212228"/>
            </a:xfrm>
            <a:prstGeom prst="triangle">
              <a:avLst>
                <a:gd name="adj" fmla="val 4144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ounded Rectangle 5"/>
          <p:cNvSpPr/>
          <p:nvPr userDrawn="1"/>
        </p:nvSpPr>
        <p:spPr>
          <a:xfrm rot="12245154">
            <a:off x="8602235" y="2026129"/>
            <a:ext cx="109182" cy="4080680"/>
          </a:xfrm>
          <a:prstGeom prst="roundRect">
            <a:avLst/>
          </a:prstGeom>
          <a:solidFill>
            <a:srgbClr val="FFF2CC">
              <a:alpha val="69804"/>
            </a:srgb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45154" flipH="1">
            <a:off x="9440996" y="1310112"/>
            <a:ext cx="293427" cy="1347928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50432" y="2931319"/>
            <a:ext cx="5291137" cy="995363"/>
          </a:xfrm>
        </p:spPr>
        <p:txBody>
          <a:bodyPr/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SF Distant Galaxy Alternate" panose="000004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Section 3 -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98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g"/>
          <p:cNvGrpSpPr/>
          <p:nvPr userDrawn="1"/>
        </p:nvGrpSpPr>
        <p:grpSpPr>
          <a:xfrm>
            <a:off x="0" y="-19952"/>
            <a:ext cx="12191998" cy="6877952"/>
            <a:chOff x="0" y="-19952"/>
            <a:chExt cx="12191998" cy="687795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4" t="1549" r="51039" b="2326"/>
            <a:stretch/>
          </p:blipFill>
          <p:spPr>
            <a:xfrm flipH="1">
              <a:off x="3510481" y="-19952"/>
              <a:ext cx="8681517" cy="68779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4" t="1549" r="51039" b="2326"/>
            <a:stretch/>
          </p:blipFill>
          <p:spPr>
            <a:xfrm>
              <a:off x="0" y="-19952"/>
              <a:ext cx="3540641" cy="687795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whitebg"/>
          <p:cNvGrpSpPr/>
          <p:nvPr userDrawn="1"/>
        </p:nvGrpSpPr>
        <p:grpSpPr>
          <a:xfrm>
            <a:off x="2133599" y="182880"/>
            <a:ext cx="10058400" cy="6675120"/>
            <a:chOff x="2505075" y="443668"/>
            <a:chExt cx="10058400" cy="641433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" name="Snip Single Corner Rectangle 5"/>
            <p:cNvSpPr/>
            <p:nvPr/>
          </p:nvSpPr>
          <p:spPr>
            <a:xfrm flipH="1">
              <a:off x="2505075" y="457200"/>
              <a:ext cx="10058400" cy="6400800"/>
            </a:xfrm>
            <a:prstGeom prst="snip1Rect">
              <a:avLst>
                <a:gd name="adj" fmla="val 531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 rot="8077447">
              <a:off x="2493156" y="599866"/>
              <a:ext cx="492780" cy="180384"/>
            </a:xfrm>
            <a:prstGeom prst="triangle">
              <a:avLst/>
            </a:prstGeom>
            <a:solidFill>
              <a:srgbClr val="3B4E5A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ounded Rectangle 7"/>
          <p:cNvSpPr/>
          <p:nvPr userDrawn="1"/>
        </p:nvSpPr>
        <p:spPr>
          <a:xfrm>
            <a:off x="3799689" y="771344"/>
            <a:ext cx="7315200" cy="18288"/>
          </a:xfrm>
          <a:prstGeom prst="roundRect">
            <a:avLst/>
          </a:prstGeom>
          <a:solidFill>
            <a:srgbClr val="3B4E5A">
              <a:alpha val="69804"/>
            </a:srgbClr>
          </a:solidFill>
          <a:ln>
            <a:noFill/>
          </a:ln>
          <a:effectLst>
            <a:glow rad="63500">
              <a:schemeClr val="accent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3447076" y="321531"/>
            <a:ext cx="126812" cy="91814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385588" y="246011"/>
            <a:ext cx="4254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3B4E5A"/>
                </a:solidFill>
                <a:latin typeface="SF Distant Galaxy Alternate" panose="00000400000000000000" pitchFamily="2" charset="0"/>
              </a:rPr>
              <a:t>Title</a:t>
            </a:r>
            <a:endParaRPr lang="en-US" sz="2800" dirty="0">
              <a:solidFill>
                <a:srgbClr val="3B4E5A"/>
              </a:solidFill>
              <a:latin typeface="SF Distant Galaxy Alternat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99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51207" y="60616"/>
            <a:ext cx="11988393" cy="6660224"/>
            <a:chOff x="51207" y="60616"/>
            <a:chExt cx="11988393" cy="6660224"/>
          </a:xfrm>
        </p:grpSpPr>
        <p:pic>
          <p:nvPicPr>
            <p:cNvPr id="3" name="Picture 4" descr="https://encrypted-tbn3.gstatic.com/images?q=tbn:ANd9GcReWp5zONnQIkzlTda4PLSHqlHr9kZn-I_OSvyEkz8wbuUnZCXC4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8" t="18871" r="77994" b="34258"/>
            <a:stretch/>
          </p:blipFill>
          <p:spPr bwMode="auto">
            <a:xfrm>
              <a:off x="51207" y="60616"/>
              <a:ext cx="513740" cy="49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Snip Single Corner Rectangle 3"/>
            <p:cNvSpPr/>
            <p:nvPr/>
          </p:nvSpPr>
          <p:spPr>
            <a:xfrm flipH="1">
              <a:off x="152400" y="137160"/>
              <a:ext cx="11887200" cy="6583680"/>
            </a:xfrm>
            <a:prstGeom prst="snip1Rect">
              <a:avLst>
                <a:gd name="adj" fmla="val 7341"/>
              </a:avLst>
            </a:prstGeom>
            <a:solidFill>
              <a:srgbClr val="EB75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8143027">
              <a:off x="128179" y="341260"/>
              <a:ext cx="670429" cy="212228"/>
            </a:xfrm>
            <a:prstGeom prst="triangle">
              <a:avLst>
                <a:gd name="adj" fmla="val 4144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ounded Rectangle 5"/>
          <p:cNvSpPr/>
          <p:nvPr userDrawn="1"/>
        </p:nvSpPr>
        <p:spPr>
          <a:xfrm rot="2133461">
            <a:off x="2575816" y="1013321"/>
            <a:ext cx="109182" cy="4080680"/>
          </a:xfrm>
          <a:prstGeom prst="roundRect">
            <a:avLst/>
          </a:prstGeom>
          <a:solidFill>
            <a:srgbClr val="FFF2CC">
              <a:alpha val="69804"/>
            </a:srgbClr>
          </a:solidFill>
          <a:ln>
            <a:noFill/>
          </a:ln>
          <a:effectLst>
            <a:glow rad="2286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461" flipH="1">
            <a:off x="1157248" y="4235351"/>
            <a:ext cx="293427" cy="1347928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50432" y="2931319"/>
            <a:ext cx="5291137" cy="995363"/>
          </a:xfrm>
        </p:spPr>
        <p:txBody>
          <a:bodyPr/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SF Distant Galaxy Alternate" panose="000004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Section 4 -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26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g"/>
          <p:cNvGrpSpPr/>
          <p:nvPr userDrawn="1"/>
        </p:nvGrpSpPr>
        <p:grpSpPr>
          <a:xfrm>
            <a:off x="0" y="0"/>
            <a:ext cx="12201834" cy="6858000"/>
            <a:chOff x="0" y="0"/>
            <a:chExt cx="12201834" cy="6858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40" t="3256" r="3601" b="3847"/>
            <a:stretch/>
          </p:blipFill>
          <p:spPr>
            <a:xfrm>
              <a:off x="0" y="0"/>
              <a:ext cx="3862316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40" t="3256" r="3601" b="3847"/>
            <a:stretch/>
          </p:blipFill>
          <p:spPr>
            <a:xfrm>
              <a:off x="3862315" y="0"/>
              <a:ext cx="8339519" cy="6858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whitebg"/>
          <p:cNvGrpSpPr/>
          <p:nvPr userDrawn="1"/>
        </p:nvGrpSpPr>
        <p:grpSpPr>
          <a:xfrm>
            <a:off x="2133599" y="182880"/>
            <a:ext cx="10058400" cy="6675120"/>
            <a:chOff x="2505075" y="443668"/>
            <a:chExt cx="10058400" cy="641433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" name="Snip Single Corner Rectangle 5"/>
            <p:cNvSpPr/>
            <p:nvPr/>
          </p:nvSpPr>
          <p:spPr>
            <a:xfrm flipH="1">
              <a:off x="2505075" y="457200"/>
              <a:ext cx="10058400" cy="6400800"/>
            </a:xfrm>
            <a:prstGeom prst="snip1Rect">
              <a:avLst>
                <a:gd name="adj" fmla="val 531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 rot="8077447">
              <a:off x="2493156" y="599866"/>
              <a:ext cx="492780" cy="180384"/>
            </a:xfrm>
            <a:prstGeom prst="triangle">
              <a:avLst/>
            </a:prstGeom>
            <a:solidFill>
              <a:srgbClr val="FBF6F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ounded Rectangle 7"/>
          <p:cNvSpPr/>
          <p:nvPr userDrawn="1"/>
        </p:nvSpPr>
        <p:spPr>
          <a:xfrm>
            <a:off x="3799689" y="771344"/>
            <a:ext cx="7315200" cy="18288"/>
          </a:xfrm>
          <a:prstGeom prst="roundRect">
            <a:avLst/>
          </a:prstGeom>
          <a:solidFill>
            <a:srgbClr val="C00000">
              <a:alpha val="69804"/>
            </a:srgbClr>
          </a:solidFill>
          <a:ln>
            <a:noFill/>
          </a:ln>
          <a:effectLst>
            <a:glow rad="63500">
              <a:srgbClr val="EB7573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3447076" y="321531"/>
            <a:ext cx="126812" cy="91814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385588" y="246011"/>
            <a:ext cx="4254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EB7573"/>
                </a:solidFill>
                <a:latin typeface="SF Distant Galaxy Alternate" panose="00000400000000000000" pitchFamily="2" charset="0"/>
              </a:rPr>
              <a:t>Title</a:t>
            </a:r>
            <a:endParaRPr lang="en-US" sz="2800" dirty="0">
              <a:solidFill>
                <a:srgbClr val="EB7573"/>
              </a:solidFill>
              <a:latin typeface="SF Distant Galaxy Alternat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33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51207" y="60616"/>
            <a:ext cx="11988393" cy="6660224"/>
            <a:chOff x="51207" y="60616"/>
            <a:chExt cx="11988393" cy="6660224"/>
          </a:xfrm>
        </p:grpSpPr>
        <p:pic>
          <p:nvPicPr>
            <p:cNvPr id="3" name="Picture 4" descr="https://encrypted-tbn3.gstatic.com/images?q=tbn:ANd9GcReWp5zONnQIkzlTda4PLSHqlHr9kZn-I_OSvyEkz8wbuUnZCXC4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8" t="18871" r="77994" b="34258"/>
            <a:stretch/>
          </p:blipFill>
          <p:spPr bwMode="auto">
            <a:xfrm>
              <a:off x="51207" y="60616"/>
              <a:ext cx="513740" cy="49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Snip Single Corner Rectangle 3"/>
            <p:cNvSpPr/>
            <p:nvPr/>
          </p:nvSpPr>
          <p:spPr>
            <a:xfrm flipH="1">
              <a:off x="152400" y="137160"/>
              <a:ext cx="11887200" cy="6583680"/>
            </a:xfrm>
            <a:prstGeom prst="snip1Rect">
              <a:avLst>
                <a:gd name="adj" fmla="val 7341"/>
              </a:avLst>
            </a:prstGeom>
            <a:solidFill>
              <a:srgbClr val="6F7A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8143027">
              <a:off x="128179" y="341260"/>
              <a:ext cx="670429" cy="212228"/>
            </a:xfrm>
            <a:prstGeom prst="triangle">
              <a:avLst>
                <a:gd name="adj" fmla="val 4144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ounded Rectangle 5"/>
          <p:cNvSpPr/>
          <p:nvPr userDrawn="1"/>
        </p:nvSpPr>
        <p:spPr>
          <a:xfrm rot="16200000">
            <a:off x="7815935" y="1554021"/>
            <a:ext cx="109182" cy="4080680"/>
          </a:xfrm>
          <a:prstGeom prst="roundRect">
            <a:avLst/>
          </a:prstGeom>
          <a:solidFill>
            <a:srgbClr val="FFF2CC">
              <a:alpha val="69804"/>
            </a:srgb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10004800" y="2920397"/>
            <a:ext cx="293427" cy="1347928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50432" y="2931319"/>
            <a:ext cx="5291137" cy="995363"/>
          </a:xfrm>
        </p:spPr>
        <p:txBody>
          <a:bodyPr/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SF Distant Galaxy Alternate" panose="000004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Section 5 -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56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7" t="10195" r="18255" b="10438"/>
          <a:stretch/>
        </p:blipFill>
        <p:spPr>
          <a:xfrm>
            <a:off x="-3010" y="0"/>
            <a:ext cx="396086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7" t="10195" r="17521" b="10438"/>
          <a:stretch/>
        </p:blipFill>
        <p:spPr>
          <a:xfrm>
            <a:off x="3957851" y="0"/>
            <a:ext cx="8243984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whitebg"/>
          <p:cNvGrpSpPr/>
          <p:nvPr userDrawn="1"/>
        </p:nvGrpSpPr>
        <p:grpSpPr>
          <a:xfrm>
            <a:off x="2133599" y="182880"/>
            <a:ext cx="10058400" cy="6675120"/>
            <a:chOff x="2505075" y="443668"/>
            <a:chExt cx="10058400" cy="641433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" name="Snip Single Corner Rectangle 4"/>
            <p:cNvSpPr/>
            <p:nvPr/>
          </p:nvSpPr>
          <p:spPr>
            <a:xfrm flipH="1">
              <a:off x="2505075" y="457200"/>
              <a:ext cx="10058400" cy="6400800"/>
            </a:xfrm>
            <a:prstGeom prst="snip1Rect">
              <a:avLst>
                <a:gd name="adj" fmla="val 531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 rot="8077447">
              <a:off x="2493156" y="599866"/>
              <a:ext cx="492780" cy="180384"/>
            </a:xfrm>
            <a:prstGeom prst="triangle">
              <a:avLst/>
            </a:prstGeom>
            <a:solidFill>
              <a:srgbClr val="6F7A5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ounded Rectangle 6"/>
          <p:cNvSpPr/>
          <p:nvPr userDrawn="1"/>
        </p:nvSpPr>
        <p:spPr>
          <a:xfrm>
            <a:off x="3799689" y="771344"/>
            <a:ext cx="7315200" cy="18288"/>
          </a:xfrm>
          <a:prstGeom prst="roundRect">
            <a:avLst/>
          </a:prstGeom>
          <a:solidFill>
            <a:srgbClr val="6F7A52">
              <a:alpha val="69804"/>
            </a:srgbClr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3447076" y="321531"/>
            <a:ext cx="126812" cy="91814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385588" y="246011"/>
            <a:ext cx="4254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6F7A52"/>
                </a:solidFill>
                <a:latin typeface="SF Distant Galaxy Alternate" panose="00000400000000000000" pitchFamily="2" charset="0"/>
              </a:rPr>
              <a:t>Title</a:t>
            </a:r>
            <a:endParaRPr lang="en-US" sz="2800" dirty="0">
              <a:solidFill>
                <a:srgbClr val="6F7A52"/>
              </a:solidFill>
              <a:latin typeface="SF Distant Galaxy Alternat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25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51207" y="60616"/>
            <a:ext cx="11988393" cy="6660224"/>
            <a:chOff x="51207" y="60616"/>
            <a:chExt cx="11988393" cy="6660224"/>
          </a:xfrm>
        </p:grpSpPr>
        <p:pic>
          <p:nvPicPr>
            <p:cNvPr id="3" name="Picture 4" descr="https://encrypted-tbn3.gstatic.com/images?q=tbn:ANd9GcReWp5zONnQIkzlTda4PLSHqlHr9kZn-I_OSvyEkz8wbuUnZCXC4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8" t="18871" r="77994" b="34258"/>
            <a:stretch/>
          </p:blipFill>
          <p:spPr bwMode="auto">
            <a:xfrm>
              <a:off x="51207" y="60616"/>
              <a:ext cx="513740" cy="49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Snip Single Corner Rectangle 3"/>
            <p:cNvSpPr/>
            <p:nvPr/>
          </p:nvSpPr>
          <p:spPr>
            <a:xfrm flipH="1">
              <a:off x="152400" y="137160"/>
              <a:ext cx="11887200" cy="6583680"/>
            </a:xfrm>
            <a:prstGeom prst="snip1Rect">
              <a:avLst>
                <a:gd name="adj" fmla="val 7341"/>
              </a:avLst>
            </a:prstGeom>
            <a:solidFill>
              <a:srgbClr val="D39B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8143027">
              <a:off x="128179" y="341260"/>
              <a:ext cx="670429" cy="212228"/>
            </a:xfrm>
            <a:prstGeom prst="triangle">
              <a:avLst>
                <a:gd name="adj" fmla="val 4144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ounded Rectangle 5"/>
          <p:cNvSpPr/>
          <p:nvPr userDrawn="1"/>
        </p:nvSpPr>
        <p:spPr>
          <a:xfrm>
            <a:off x="2363042" y="931354"/>
            <a:ext cx="109182" cy="4080680"/>
          </a:xfrm>
          <a:prstGeom prst="roundRect">
            <a:avLst/>
          </a:prstGeom>
          <a:solidFill>
            <a:srgbClr val="FFF2CC">
              <a:alpha val="69804"/>
            </a:srgb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70920" y="4578718"/>
            <a:ext cx="293427" cy="1347928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50432" y="2931319"/>
            <a:ext cx="5291137" cy="995363"/>
          </a:xfrm>
        </p:spPr>
        <p:txBody>
          <a:bodyPr/>
          <a:lstStyle>
            <a:lvl1pPr marL="0" indent="0" algn="ctr">
              <a:buNone/>
              <a:defRPr lang="en-US" sz="3200" kern="1200" dirty="0">
                <a:solidFill>
                  <a:schemeClr val="tx1"/>
                </a:solidFill>
                <a:latin typeface="SF Distant Galaxy Alternate" panose="000004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Section 6 -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91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0"/>
            <a:ext cx="12191998" cy="6871648"/>
            <a:chOff x="0" y="0"/>
            <a:chExt cx="12191998" cy="68716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0" t="2723" r="4486" b="2098"/>
            <a:stretch/>
          </p:blipFill>
          <p:spPr>
            <a:xfrm>
              <a:off x="4462817" y="0"/>
              <a:ext cx="7729181" cy="6871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0" t="2723" r="4486" b="2098"/>
            <a:stretch/>
          </p:blipFill>
          <p:spPr>
            <a:xfrm>
              <a:off x="0" y="0"/>
              <a:ext cx="4462818" cy="6858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whitebg"/>
          <p:cNvGrpSpPr/>
          <p:nvPr userDrawn="1"/>
        </p:nvGrpSpPr>
        <p:grpSpPr>
          <a:xfrm>
            <a:off x="2133599" y="182880"/>
            <a:ext cx="10058400" cy="6675120"/>
            <a:chOff x="2505075" y="443668"/>
            <a:chExt cx="10058400" cy="641433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" name="Snip Single Corner Rectangle 5"/>
            <p:cNvSpPr/>
            <p:nvPr/>
          </p:nvSpPr>
          <p:spPr>
            <a:xfrm flipH="1">
              <a:off x="2505075" y="457200"/>
              <a:ext cx="10058400" cy="6400800"/>
            </a:xfrm>
            <a:prstGeom prst="snip1Rect">
              <a:avLst>
                <a:gd name="adj" fmla="val 531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 rot="8077447">
              <a:off x="2493156" y="599866"/>
              <a:ext cx="492780" cy="180384"/>
            </a:xfrm>
            <a:prstGeom prst="triangle">
              <a:avLst/>
            </a:prstGeom>
            <a:solidFill>
              <a:srgbClr val="D39B3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ounded Rectangle 7"/>
          <p:cNvSpPr/>
          <p:nvPr userDrawn="1"/>
        </p:nvSpPr>
        <p:spPr>
          <a:xfrm>
            <a:off x="3799689" y="771344"/>
            <a:ext cx="7315200" cy="18288"/>
          </a:xfrm>
          <a:prstGeom prst="roundRect">
            <a:avLst/>
          </a:prstGeom>
          <a:solidFill>
            <a:srgbClr val="D39B32">
              <a:alpha val="69804"/>
            </a:srgbClr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3447076" y="321531"/>
            <a:ext cx="126812" cy="91814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385588" y="246011"/>
            <a:ext cx="4254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EAA50C"/>
                </a:solidFill>
                <a:latin typeface="SF Distant Galaxy Alternate" panose="00000400000000000000" pitchFamily="2" charset="0"/>
              </a:rPr>
              <a:t>Title</a:t>
            </a:r>
            <a:endParaRPr lang="en-US" sz="2800" dirty="0">
              <a:solidFill>
                <a:srgbClr val="EAA50C"/>
              </a:solidFill>
              <a:latin typeface="SF Distant Galaxy Alternat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85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61D19-2C1B-4C65-B1A5-1521F2980BF5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002CC-383D-4993-8007-83CD167E8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97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60" r:id="rId5"/>
    <p:sldLayoutId id="2147483662" r:id="rId6"/>
    <p:sldLayoutId id="2147483659" r:id="rId7"/>
    <p:sldLayoutId id="2147483663" r:id="rId8"/>
    <p:sldLayoutId id="2147483664" r:id="rId9"/>
    <p:sldLayoutId id="2147483661" r:id="rId10"/>
    <p:sldLayoutId id="2147483665" r:id="rId11"/>
    <p:sldLayoutId id="2147483666" r:id="rId12"/>
    <p:sldLayoutId id="21474836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4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97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350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10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359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2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23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48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657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32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328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015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784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SF Distant Galaxy Alternate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bsw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Feihong</dc:creator>
  <cp:lastModifiedBy>Wang, Feihong</cp:lastModifiedBy>
  <cp:revision>2</cp:revision>
  <dcterms:created xsi:type="dcterms:W3CDTF">2016-11-30T16:11:07Z</dcterms:created>
  <dcterms:modified xsi:type="dcterms:W3CDTF">2016-12-07T17:14:20Z</dcterms:modified>
</cp:coreProperties>
</file>