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78" d="100"/>
          <a:sy n="78" d="100"/>
        </p:scale>
        <p:origin x="2538" y="81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C04AA-0246-4472-9A3A-F48186350529}" type="datetimeFigureOut">
              <a:rPr lang="en-US" smtClean="0"/>
              <a:t>11/30/2016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0C18A-F435-434D-A4AE-9093BA584F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2377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C04AA-0246-4472-9A3A-F48186350529}" type="datetimeFigureOut">
              <a:rPr lang="en-US" smtClean="0"/>
              <a:t>11/30/2016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0C18A-F435-434D-A4AE-9093BA584F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4450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C04AA-0246-4472-9A3A-F48186350529}" type="datetimeFigureOut">
              <a:rPr lang="en-US" smtClean="0"/>
              <a:t>11/30/2016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0C18A-F435-434D-A4AE-9093BA584F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03633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C04AA-0246-4472-9A3A-F48186350529}" type="datetimeFigureOut">
              <a:rPr lang="en-US" smtClean="0"/>
              <a:t>11/30/2016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0C18A-F435-434D-A4AE-9093BA584F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3253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C04AA-0246-4472-9A3A-F48186350529}" type="datetimeFigureOut">
              <a:rPr lang="en-US" smtClean="0"/>
              <a:t>11/30/2016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0C18A-F435-434D-A4AE-9093BA584F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8325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C04AA-0246-4472-9A3A-F48186350529}" type="datetimeFigureOut">
              <a:rPr lang="en-US" smtClean="0"/>
              <a:t>11/30/2016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0C18A-F435-434D-A4AE-9093BA584F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23684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C04AA-0246-4472-9A3A-F48186350529}" type="datetimeFigureOut">
              <a:rPr lang="en-US" smtClean="0"/>
              <a:t>11/30/2016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0C18A-F435-434D-A4AE-9093BA584F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07031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C04AA-0246-4472-9A3A-F48186350529}" type="datetimeFigureOut">
              <a:rPr lang="en-US" smtClean="0"/>
              <a:t>11/30/2016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0C18A-F435-434D-A4AE-9093BA584F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12528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C04AA-0246-4472-9A3A-F48186350529}" type="datetimeFigureOut">
              <a:rPr lang="en-US" smtClean="0"/>
              <a:t>11/30/2016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0C18A-F435-434D-A4AE-9093BA584F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4706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C04AA-0246-4472-9A3A-F48186350529}" type="datetimeFigureOut">
              <a:rPr lang="en-US" smtClean="0"/>
              <a:t>11/30/2016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0C18A-F435-434D-A4AE-9093BA584F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83357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C04AA-0246-4472-9A3A-F48186350529}" type="datetimeFigureOut">
              <a:rPr lang="en-US" smtClean="0"/>
              <a:t>11/30/2016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0C18A-F435-434D-A4AE-9093BA584F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1472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4C04AA-0246-4472-9A3A-F48186350529}" type="datetimeFigureOut">
              <a:rPr lang="en-US" smtClean="0"/>
              <a:t>11/30/2016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90C18A-F435-434D-A4AE-9093BA584F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73586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13" Type="http://schemas.openxmlformats.org/officeDocument/2006/relationships/image" Target="../media/image6.png"/><Relationship Id="rId18" Type="http://schemas.openxmlformats.org/officeDocument/2006/relationships/image" Target="../media/image9.png"/><Relationship Id="rId3" Type="http://schemas.microsoft.com/office/2007/relationships/media" Target="../media/media2.wav"/><Relationship Id="rId21" Type="http://schemas.openxmlformats.org/officeDocument/2006/relationships/audio" Target="NULL"/><Relationship Id="rId7" Type="http://schemas.openxmlformats.org/officeDocument/2006/relationships/audio" Target="../media/audio2.wav"/><Relationship Id="rId12" Type="http://schemas.openxmlformats.org/officeDocument/2006/relationships/image" Target="../media/image5.png"/><Relationship Id="rId17" Type="http://schemas.microsoft.com/office/2007/relationships/hdphoto" Target="../media/hdphoto2.wdp"/><Relationship Id="rId2" Type="http://schemas.openxmlformats.org/officeDocument/2006/relationships/audio" Target="../media/media1.wav"/><Relationship Id="rId16" Type="http://schemas.openxmlformats.org/officeDocument/2006/relationships/image" Target="../media/image8.png"/><Relationship Id="rId20" Type="http://schemas.openxmlformats.org/officeDocument/2006/relationships/audio" Target="NULL"/><Relationship Id="rId1" Type="http://schemas.microsoft.com/office/2007/relationships/media" Target="../media/media1.wav"/><Relationship Id="rId6" Type="http://schemas.openxmlformats.org/officeDocument/2006/relationships/audio" Target="../media/audio1.wav"/><Relationship Id="rId11" Type="http://schemas.openxmlformats.org/officeDocument/2006/relationships/image" Target="../media/image4.gif"/><Relationship Id="rId5" Type="http://schemas.openxmlformats.org/officeDocument/2006/relationships/slideLayout" Target="../slideLayouts/slideLayout7.xml"/><Relationship Id="rId15" Type="http://schemas.openxmlformats.org/officeDocument/2006/relationships/image" Target="../media/image7.png"/><Relationship Id="rId10" Type="http://schemas.openxmlformats.org/officeDocument/2006/relationships/image" Target="../media/image3.png"/><Relationship Id="rId19" Type="http://schemas.microsoft.com/office/2007/relationships/hdphoto" Target="../media/hdphoto3.wdp"/><Relationship Id="rId4" Type="http://schemas.openxmlformats.org/officeDocument/2006/relationships/audio" Target="../media/media2.wav"/><Relationship Id="rId9" Type="http://schemas.openxmlformats.org/officeDocument/2006/relationships/image" Target="../media/image2.png"/><Relationship Id="rId1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8.png"/><Relationship Id="rId3" Type="http://schemas.microsoft.com/office/2007/relationships/media" Target="../media/media2.wav"/><Relationship Id="rId7" Type="http://schemas.openxmlformats.org/officeDocument/2006/relationships/image" Target="../media/image2.png"/><Relationship Id="rId12" Type="http://schemas.openxmlformats.org/officeDocument/2006/relationships/image" Target="../media/image7.png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1.png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7.xml"/><Relationship Id="rId10" Type="http://schemas.microsoft.com/office/2007/relationships/hdphoto" Target="../media/hdphoto1.wdp"/><Relationship Id="rId4" Type="http://schemas.openxmlformats.org/officeDocument/2006/relationships/audio" Target="../media/media2.wav"/><Relationship Id="rId9" Type="http://schemas.openxmlformats.org/officeDocument/2006/relationships/image" Target="../media/image6.png"/><Relationship Id="rId14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8.png"/><Relationship Id="rId3" Type="http://schemas.microsoft.com/office/2007/relationships/media" Target="../media/media2.wav"/><Relationship Id="rId7" Type="http://schemas.openxmlformats.org/officeDocument/2006/relationships/image" Target="../media/image2.png"/><Relationship Id="rId12" Type="http://schemas.openxmlformats.org/officeDocument/2006/relationships/image" Target="../media/image7.png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1.png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7.xml"/><Relationship Id="rId10" Type="http://schemas.microsoft.com/office/2007/relationships/hdphoto" Target="../media/hdphoto1.wdp"/><Relationship Id="rId4" Type="http://schemas.openxmlformats.org/officeDocument/2006/relationships/audio" Target="../media/media2.wav"/><Relationship Id="rId9" Type="http://schemas.openxmlformats.org/officeDocument/2006/relationships/image" Target="../media/image6.png"/><Relationship Id="rId14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8.png"/><Relationship Id="rId3" Type="http://schemas.microsoft.com/office/2007/relationships/media" Target="../media/media2.wav"/><Relationship Id="rId7" Type="http://schemas.openxmlformats.org/officeDocument/2006/relationships/image" Target="../media/image2.png"/><Relationship Id="rId12" Type="http://schemas.openxmlformats.org/officeDocument/2006/relationships/image" Target="../media/image7.png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1.png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7.xml"/><Relationship Id="rId10" Type="http://schemas.microsoft.com/office/2007/relationships/hdphoto" Target="../media/hdphoto1.wdp"/><Relationship Id="rId4" Type="http://schemas.openxmlformats.org/officeDocument/2006/relationships/audio" Target="../media/media2.wav"/><Relationship Id="rId9" Type="http://schemas.openxmlformats.org/officeDocument/2006/relationships/image" Target="../media/image6.png"/><Relationship Id="rId14" Type="http://schemas.microsoft.com/office/2007/relationships/hdphoto" Target="../media/hdphoto2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8.png"/><Relationship Id="rId3" Type="http://schemas.microsoft.com/office/2007/relationships/media" Target="../media/media2.wav"/><Relationship Id="rId7" Type="http://schemas.openxmlformats.org/officeDocument/2006/relationships/image" Target="../media/image2.png"/><Relationship Id="rId12" Type="http://schemas.openxmlformats.org/officeDocument/2006/relationships/image" Target="../media/image7.png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1.png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7.xml"/><Relationship Id="rId10" Type="http://schemas.microsoft.com/office/2007/relationships/hdphoto" Target="../media/hdphoto1.wdp"/><Relationship Id="rId4" Type="http://schemas.openxmlformats.org/officeDocument/2006/relationships/audio" Target="../media/media2.wav"/><Relationship Id="rId9" Type="http://schemas.openxmlformats.org/officeDocument/2006/relationships/image" Target="../media/image6.png"/><Relationship Id="rId14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8.png"/><Relationship Id="rId3" Type="http://schemas.microsoft.com/office/2007/relationships/media" Target="../media/media2.wav"/><Relationship Id="rId7" Type="http://schemas.openxmlformats.org/officeDocument/2006/relationships/image" Target="../media/image2.png"/><Relationship Id="rId12" Type="http://schemas.openxmlformats.org/officeDocument/2006/relationships/image" Target="../media/image7.png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1.png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7.xml"/><Relationship Id="rId10" Type="http://schemas.microsoft.com/office/2007/relationships/hdphoto" Target="../media/hdphoto1.wdp"/><Relationship Id="rId4" Type="http://schemas.openxmlformats.org/officeDocument/2006/relationships/audio" Target="../media/media2.wav"/><Relationship Id="rId9" Type="http://schemas.openxmlformats.org/officeDocument/2006/relationships/image" Target="../media/image6.png"/><Relationship Id="rId14" Type="http://schemas.microsoft.com/office/2007/relationships/hdphoto" Target="../media/hdphoto2.wdp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8.png"/><Relationship Id="rId3" Type="http://schemas.microsoft.com/office/2007/relationships/media" Target="../media/media2.wav"/><Relationship Id="rId7" Type="http://schemas.openxmlformats.org/officeDocument/2006/relationships/image" Target="../media/image2.png"/><Relationship Id="rId12" Type="http://schemas.openxmlformats.org/officeDocument/2006/relationships/image" Target="../media/image7.png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1.png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7.xml"/><Relationship Id="rId10" Type="http://schemas.microsoft.com/office/2007/relationships/hdphoto" Target="../media/hdphoto1.wdp"/><Relationship Id="rId4" Type="http://schemas.openxmlformats.org/officeDocument/2006/relationships/audio" Target="../media/media2.wav"/><Relationship Id="rId9" Type="http://schemas.openxmlformats.org/officeDocument/2006/relationships/image" Target="../media/image6.png"/><Relationship Id="rId14" Type="http://schemas.microsoft.com/office/2007/relationships/hdphoto" Target="../media/hdphoto2.wdp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microsoft.com/office/2007/relationships/media" Target="../media/media2.wav"/><Relationship Id="rId7" Type="http://schemas.openxmlformats.org/officeDocument/2006/relationships/image" Target="../media/image9.png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1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11.png"/><Relationship Id="rId4" Type="http://schemas.openxmlformats.org/officeDocument/2006/relationships/audio" Target="../media/media2.wav"/><Relationship Id="rId9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sound_Bird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14" name="sound_windblowing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sp>
        <p:nvSpPr>
          <p:cNvPr id="35" name="bg1"/>
          <p:cNvSpPr/>
          <p:nvPr/>
        </p:nvSpPr>
        <p:spPr>
          <a:xfrm>
            <a:off x="0" y="0"/>
            <a:ext cx="12192000" cy="6862818"/>
          </a:xfrm>
          <a:prstGeom prst="rect">
            <a:avLst/>
          </a:prstGeom>
          <a:solidFill>
            <a:srgbClr val="6A97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bg"/>
          <p:cNvSpPr/>
          <p:nvPr/>
        </p:nvSpPr>
        <p:spPr>
          <a:xfrm>
            <a:off x="0" y="0"/>
            <a:ext cx="12192000" cy="6852025"/>
          </a:xfrm>
          <a:prstGeom prst="rect">
            <a:avLst/>
          </a:prstGeom>
          <a:solidFill>
            <a:srgbClr val="BDE0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cloud_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76424" y="2583742"/>
            <a:ext cx="5174195" cy="2324638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cloud_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804" y="-440106"/>
            <a:ext cx="6241209" cy="26150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bird" descr="https://cms-assets.tutsplus.com/uploads/users/1112/posts/25209/final_image/animate-bird-slide-25.gif"/>
          <p:cNvPicPr>
            <a:picLocks noChangeAspect="1" noChangeArrowheads="1" noCrop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285315" y="3746061"/>
            <a:ext cx="5715000" cy="4467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tree_branch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748472" y="-3310748"/>
            <a:ext cx="5941052" cy="13716000"/>
          </a:xfrm>
          <a:prstGeom prst="rect">
            <a:avLst/>
          </a:prstGeom>
        </p:spPr>
      </p:pic>
      <p:pic>
        <p:nvPicPr>
          <p:cNvPr id="18" name="tree_branch2" hidden="1"/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257206" y="165548"/>
            <a:ext cx="2917021" cy="6766560"/>
          </a:xfrm>
          <a:prstGeom prst="rect">
            <a:avLst/>
          </a:prstGeom>
        </p:spPr>
      </p:pic>
      <p:pic>
        <p:nvPicPr>
          <p:cNvPr id="15" name="cloud_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3248399" y="0"/>
            <a:ext cx="1707992" cy="767358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leaf1"/>
          <p:cNvSpPr>
            <a:spLocks noChangeAspect="1"/>
          </p:cNvSpPr>
          <p:nvPr/>
        </p:nvSpPr>
        <p:spPr>
          <a:xfrm rot="6143007">
            <a:off x="8297669" y="3499403"/>
            <a:ext cx="341011" cy="342493"/>
          </a:xfrm>
          <a:prstGeom prst="teardrop">
            <a:avLst>
              <a:gd name="adj" fmla="val 86589"/>
            </a:avLst>
          </a:prstGeom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leaf2"/>
          <p:cNvSpPr>
            <a:spLocks noChangeAspect="1"/>
          </p:cNvSpPr>
          <p:nvPr/>
        </p:nvSpPr>
        <p:spPr>
          <a:xfrm rot="5803361">
            <a:off x="8031121" y="1670211"/>
            <a:ext cx="477261" cy="479335"/>
          </a:xfrm>
          <a:prstGeom prst="teardrop">
            <a:avLst>
              <a:gd name="adj" fmla="val 86589"/>
            </a:avLst>
          </a:prstGeom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leaf3"/>
          <p:cNvSpPr>
            <a:spLocks noChangeAspect="1"/>
          </p:cNvSpPr>
          <p:nvPr/>
        </p:nvSpPr>
        <p:spPr>
          <a:xfrm rot="4971859">
            <a:off x="8393203" y="788085"/>
            <a:ext cx="367915" cy="369514"/>
          </a:xfrm>
          <a:prstGeom prst="teardrop">
            <a:avLst>
              <a:gd name="adj" fmla="val 86589"/>
            </a:avLst>
          </a:prstGeom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leaf4"/>
          <p:cNvSpPr>
            <a:spLocks noChangeAspect="1"/>
          </p:cNvSpPr>
          <p:nvPr/>
        </p:nvSpPr>
        <p:spPr>
          <a:xfrm rot="8101176">
            <a:off x="9327764" y="24244"/>
            <a:ext cx="396722" cy="398446"/>
          </a:xfrm>
          <a:prstGeom prst="teardrop">
            <a:avLst>
              <a:gd name="adj" fmla="val 86589"/>
            </a:avLst>
          </a:prstGeom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leaf5"/>
          <p:cNvSpPr>
            <a:spLocks noChangeAspect="1"/>
          </p:cNvSpPr>
          <p:nvPr/>
        </p:nvSpPr>
        <p:spPr>
          <a:xfrm rot="10053729">
            <a:off x="10116720" y="678627"/>
            <a:ext cx="486982" cy="489098"/>
          </a:xfrm>
          <a:prstGeom prst="teardrop">
            <a:avLst>
              <a:gd name="adj" fmla="val 86589"/>
            </a:avLst>
          </a:prstGeom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leaf6"/>
          <p:cNvSpPr>
            <a:spLocks noChangeAspect="1"/>
          </p:cNvSpPr>
          <p:nvPr/>
        </p:nvSpPr>
        <p:spPr>
          <a:xfrm rot="10465130">
            <a:off x="10267510" y="2419758"/>
            <a:ext cx="486982" cy="489098"/>
          </a:xfrm>
          <a:prstGeom prst="teardrop">
            <a:avLst>
              <a:gd name="adj" fmla="val 86589"/>
            </a:avLst>
          </a:prstGeom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leaf7"/>
          <p:cNvSpPr>
            <a:spLocks noChangeAspect="1"/>
          </p:cNvSpPr>
          <p:nvPr/>
        </p:nvSpPr>
        <p:spPr>
          <a:xfrm rot="11762655">
            <a:off x="10764515" y="3302703"/>
            <a:ext cx="486982" cy="489098"/>
          </a:xfrm>
          <a:prstGeom prst="teardrop">
            <a:avLst>
              <a:gd name="adj" fmla="val 86589"/>
            </a:avLst>
          </a:prstGeom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6" name="board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86581">
            <a:off x="9739323" y="5282420"/>
            <a:ext cx="1539829" cy="16447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5" name="grass"/>
          <p:cNvPicPr>
            <a:picLocks noChangeAspect="1"/>
          </p:cNvPicPr>
          <p:nvPr/>
        </p:nvPicPr>
        <p:blipFill rotWithShape="1"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b="7875"/>
          <a:stretch/>
        </p:blipFill>
        <p:spPr>
          <a:xfrm>
            <a:off x="-32658" y="6301626"/>
            <a:ext cx="12272312" cy="567259"/>
          </a:xfrm>
          <a:prstGeom prst="rect">
            <a:avLst/>
          </a:prstGeom>
        </p:spPr>
      </p:pic>
      <p:grpSp>
        <p:nvGrpSpPr>
          <p:cNvPr id="8" name="leave level2"/>
          <p:cNvGrpSpPr/>
          <p:nvPr/>
        </p:nvGrpSpPr>
        <p:grpSpPr>
          <a:xfrm>
            <a:off x="7854597" y="16401"/>
            <a:ext cx="3403852" cy="4003717"/>
            <a:chOff x="7269987" y="16401"/>
            <a:chExt cx="3403852" cy="4003717"/>
          </a:xfrm>
        </p:grpSpPr>
        <p:sp>
          <p:nvSpPr>
            <p:cNvPr id="27" name="Teardrop 26"/>
            <p:cNvSpPr>
              <a:spLocks noChangeAspect="1"/>
            </p:cNvSpPr>
            <p:nvPr/>
          </p:nvSpPr>
          <p:spPr>
            <a:xfrm rot="5400000">
              <a:off x="7681319" y="606248"/>
              <a:ext cx="728354" cy="731520"/>
            </a:xfrm>
            <a:prstGeom prst="teardrop">
              <a:avLst>
                <a:gd name="adj" fmla="val 86589"/>
              </a:avLst>
            </a:prstGeom>
            <a:ln>
              <a:noFill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Teardrop 27"/>
            <p:cNvSpPr>
              <a:spLocks/>
            </p:cNvSpPr>
            <p:nvPr/>
          </p:nvSpPr>
          <p:spPr>
            <a:xfrm rot="8130308">
              <a:off x="8563392" y="16401"/>
              <a:ext cx="753220" cy="731520"/>
            </a:xfrm>
            <a:prstGeom prst="teardrop">
              <a:avLst>
                <a:gd name="adj" fmla="val 86589"/>
              </a:avLst>
            </a:prstGeom>
            <a:solidFill>
              <a:srgbClr val="489DC6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Teardrop 28"/>
            <p:cNvSpPr>
              <a:spLocks noChangeAspect="1"/>
            </p:cNvSpPr>
            <p:nvPr/>
          </p:nvSpPr>
          <p:spPr>
            <a:xfrm rot="10265380">
              <a:off x="9444742" y="439067"/>
              <a:ext cx="819398" cy="822960"/>
            </a:xfrm>
            <a:prstGeom prst="teardrop">
              <a:avLst>
                <a:gd name="adj" fmla="val 86589"/>
              </a:avLst>
            </a:prstGeom>
            <a:ln>
              <a:noFill/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0" name="Teardrop 29"/>
            <p:cNvSpPr>
              <a:spLocks noChangeAspect="1"/>
            </p:cNvSpPr>
            <p:nvPr/>
          </p:nvSpPr>
          <p:spPr>
            <a:xfrm rot="11536991">
              <a:off x="9624890" y="2296274"/>
              <a:ext cx="819398" cy="822960"/>
            </a:xfrm>
            <a:prstGeom prst="teardrop">
              <a:avLst>
                <a:gd name="adj" fmla="val 86589"/>
              </a:avLst>
            </a:prstGeom>
            <a:ln>
              <a:noFill/>
            </a:ln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1" name="Teardrop 30"/>
            <p:cNvSpPr>
              <a:spLocks noChangeAspect="1"/>
            </p:cNvSpPr>
            <p:nvPr/>
          </p:nvSpPr>
          <p:spPr>
            <a:xfrm rot="5566124">
              <a:off x="7356379" y="3159112"/>
              <a:ext cx="819398" cy="822960"/>
            </a:xfrm>
            <a:prstGeom prst="teardrop">
              <a:avLst>
                <a:gd name="adj" fmla="val 86589"/>
              </a:avLst>
            </a:prstGeom>
            <a:solidFill>
              <a:srgbClr val="2E75B6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2" name="Teardrop 31"/>
            <p:cNvSpPr>
              <a:spLocks noChangeAspect="1"/>
            </p:cNvSpPr>
            <p:nvPr/>
          </p:nvSpPr>
          <p:spPr>
            <a:xfrm rot="5556782">
              <a:off x="8201841" y="2702245"/>
              <a:ext cx="819398" cy="822960"/>
            </a:xfrm>
            <a:prstGeom prst="teardrop">
              <a:avLst>
                <a:gd name="adj" fmla="val 86589"/>
              </a:avLst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3" name="Teardrop 32"/>
            <p:cNvSpPr>
              <a:spLocks noChangeAspect="1"/>
            </p:cNvSpPr>
            <p:nvPr/>
          </p:nvSpPr>
          <p:spPr>
            <a:xfrm rot="5592558">
              <a:off x="7271570" y="1538728"/>
              <a:ext cx="728353" cy="731520"/>
            </a:xfrm>
            <a:prstGeom prst="teardrop">
              <a:avLst>
                <a:gd name="adj" fmla="val 86589"/>
              </a:avLst>
            </a:prstGeom>
            <a:solidFill>
              <a:srgbClr val="C55A11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" name="Teardrop 33"/>
            <p:cNvSpPr>
              <a:spLocks noChangeAspect="1"/>
            </p:cNvSpPr>
            <p:nvPr/>
          </p:nvSpPr>
          <p:spPr>
            <a:xfrm rot="11933778">
              <a:off x="9854441" y="3197158"/>
              <a:ext cx="819398" cy="822960"/>
            </a:xfrm>
            <a:prstGeom prst="teardrop">
              <a:avLst>
                <a:gd name="adj" fmla="val 86589"/>
              </a:avLst>
            </a:prstGeom>
            <a:solidFill>
              <a:srgbClr val="7FC0BC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41" name="bg-white"/>
          <p:cNvGrpSpPr/>
          <p:nvPr/>
        </p:nvGrpSpPr>
        <p:grpSpPr>
          <a:xfrm>
            <a:off x="204827" y="1049694"/>
            <a:ext cx="9040163" cy="4917915"/>
            <a:chOff x="21643" y="468086"/>
            <a:chExt cx="12148713" cy="6400800"/>
          </a:xfrm>
        </p:grpSpPr>
        <p:pic>
          <p:nvPicPr>
            <p:cNvPr id="42" name="curve_shadow" descr="http://2.bp.blogspot.com/-FycP6sd_OSw/UjXDsRWKY9I/AAAAAAAAAWA/kJvVY2OKC_c/s1600/1.png"/>
            <p:cNvPicPr>
              <a:picLocks noChangeAspect="1" noChangeArrowheads="1"/>
            </p:cNvPicPr>
            <p:nvPr/>
          </p:nvPicPr>
          <p:blipFill rotWithShape="1">
            <a:blip r:embed="rId18">
              <a:extLst>
                <a:ext uri="{BEBA8EAE-BF5A-486C-A8C5-ECC9F3942E4B}">
                  <a14:imgProps xmlns:a14="http://schemas.microsoft.com/office/drawing/2010/main">
                    <a14:imgLayer r:embed="rId19">
                      <a14:imgEffect>
                        <a14:sharpenSoften amount="-50000"/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1591"/>
            <a:stretch/>
          </p:blipFill>
          <p:spPr bwMode="auto">
            <a:xfrm>
              <a:off x="21643" y="6052457"/>
              <a:ext cx="12148713" cy="8164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3" name="white_bg"/>
            <p:cNvSpPr/>
            <p:nvPr/>
          </p:nvSpPr>
          <p:spPr>
            <a:xfrm>
              <a:off x="381000" y="468086"/>
              <a:ext cx="11430000" cy="5943600"/>
            </a:xfrm>
            <a:prstGeom prst="rect">
              <a:avLst/>
            </a:prstGeom>
            <a:solidFill>
              <a:srgbClr val="FDFDFD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4" name="line_horizontal"/>
            <p:cNvCxnSpPr/>
            <p:nvPr/>
          </p:nvCxnSpPr>
          <p:spPr>
            <a:xfrm>
              <a:off x="1018619" y="3187586"/>
              <a:ext cx="10058400" cy="0"/>
            </a:xfrm>
            <a:prstGeom prst="line">
              <a:avLst/>
            </a:prstGeom>
            <a:ln w="3175">
              <a:solidFill>
                <a:srgbClr val="7FC0B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621316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5373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0" presetClass="path" presetSubtype="0" accel="50000" decel="5000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0.06458 0.07222 L 0.06458 0.07292 C 0.06901 0.06968 0.07344 0.06759 0.07748 0.06482 C 0.09453 0.05139 0.07227 0.06227 0.09375 0.05 C 0.09714 0.04815 0.10065 0.04815 0.10378 0.0463 C 0.1112 0.04167 0.11849 0.03565 0.12565 0.03125 C 0.12865 0.02986 0.1461 0.01968 0.14922 0.01667 C 0.15352 0.0125 0.15729 0.00509 0.16172 0.00162 C 0.18985 -0.02037 0.17943 -0.0044 0.2013 -0.0243 C 0.20599 -0.02847 0.21029 -0.03542 0.21511 -0.03866 C 0.24089 -0.05833 0.22214 -0.03333 0.24935 -0.05764 C 0.25443 -0.0625 0.25925 -0.07106 0.26445 -0.07616 C 0.26927 -0.08102 0.27474 -0.0831 0.27943 -0.08727 C 0.28516 -0.0919 0.29063 -0.09722 0.29623 -0.10185 C 0.31159 -0.11458 0.31159 -0.11088 0.32643 -0.12801 C 0.33125 -0.1331 0.33542 -0.14051 0.34037 -0.14676 C 0.3444 -0.15139 0.3487 -0.15555 0.35274 -0.16111 C 0.35664 -0.1669 0.3599 -0.17523 0.3638 -0.17963 C 0.37201 -0.18866 0.38073 -0.1912 0.3888 -0.20208 C 0.39232 -0.20694 0.39583 -0.21227 0.39974 -0.2169 C 0.40352 -0.2213 0.40716 -0.22315 0.41081 -0.22778 C 0.41432 -0.23194 0.41719 -0.23819 0.42031 -0.24282 C 0.42357 -0.24699 0.42722 -0.24907 0.43021 -0.25393 C 0.43294 -0.25787 0.43425 -0.26412 0.43698 -0.26829 C 0.43958 -0.27292 0.44245 -0.27546 0.44531 -0.27963 C 0.44974 -0.28657 0.45443 -0.29468 0.45925 -0.30208 C 0.45925 -0.30162 0.47292 -0.32407 0.47292 -0.32384 C 0.47435 -0.32755 0.47565 -0.33218 0.47695 -0.33542 C 0.48242 -0.3456 0.48294 -0.3456 0.48815 -0.35 C 0.48998 -0.35393 0.49167 -0.3581 0.49349 -0.36134 C 0.49531 -0.36389 0.4974 -0.36574 0.49896 -0.36829 C 0.50261 -0.37315 0.50547 -0.37893 0.50873 -0.38333 C 0.51341 -0.39005 0.51836 -0.39491 0.52266 -0.40208 L 0.53646 -0.42407 C 0.53867 -0.42755 0.54115 -0.43218 0.54349 -0.43495 C 0.54688 -0.44051 0.55143 -0.44236 0.5543 -0.45 C 0.55925 -0.46343 0.5599 -0.46574 0.5655 -0.47593 C 0.56771 -0.47986 0.57018 -0.48333 0.5724 -0.4868 C 0.57526 -0.49167 0.57787 -0.49745 0.58073 -0.50185 C 0.58242 -0.50486 0.58438 -0.50671 0.5862 -0.50926 C 0.58841 -0.51273 0.59076 -0.51667 0.59297 -0.5206 L 0.6043 -0.53866 C 0.60495 -0.54259 0.60534 -0.54815 0.60677 -0.55 C 0.60964 -0.55393 0.61328 -0.55231 0.61654 -0.55393 C 0.61901 -0.55486 0.62123 -0.55602 0.62357 -0.55741 C 0.6263 -0.55949 0.6319 -0.56481 0.6319 -0.56435 C 0.6332 -0.56759 0.63438 -0.57037 0.63581 -0.57245 C 0.64258 -0.58009 0.64349 -0.57824 0.64974 -0.58356 C 0.65261 -0.58588 0.65534 -0.58843 0.65807 -0.59074 L 0.66211 -0.59421 C 0.66445 -0.59653 0.66953 -0.60116 0.67188 -0.60185 C 0.68138 -0.60417 0.69128 -0.6044 0.70091 -0.60532 C 0.70222 -0.60671 0.70352 -0.60926 0.70495 -0.60926 L 0.88177 -0.61667 L 0.93828 -0.62037 C 0.94427 -0.62153 0.95 -0.62338 0.95651 -0.62407 C 0.96927 -0.62569 0.98203 -0.62569 0.99492 -0.62778 C 0.99675 -0.62824 0.99844 -0.63032 1.00039 -0.63171 C 1.00807 -0.63588 1.01641 -0.63819 1.02383 -0.63912 C 1.03919 -0.64097 1.05417 -0.6412 1.06953 -0.64213 C 1.2112 -0.63403 1.03516 -0.64213 1.21875 -0.64213 C 1.26055 -0.64213 1.30248 -0.63912 1.34479 -0.63912 L 1.34479 -0.63866 " pathEditMode="relative" rAng="0" ptsTypes="AAAAAAAAAAAAAAAAAAAAAAAAAAAAAAAAAAAAAAAAAAAAAAAAAAAAAAAAAAAAAAA">
                                          <p:cBhvr>
                                            <p:cTn id="8" dur="4500" fill="hold"/>
                                            <p:tgtEl>
                                              <p:spTgt spid="102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4010" y="-35694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10" presetID="6" presetClass="emph" presetSubtype="0" accel="1000" decel="1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275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50000" y="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4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2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2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7" dur="275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50000" y="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9" dur="275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50000" y="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0" presetID="64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375E-6 3.7037E-6 L 0.13881 -0.24977 " pathEditMode="relative" rAng="0" ptsTypes="AA">
                                          <p:cBhvr>
                                            <p:cTn id="21" dur="2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940" y="-125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2" presetID="63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5625 0.01782 L 0.2845 0.01296 " pathEditMode="relative" rAng="0" ptsTypes="AA">
                                          <p:cBhvr>
                                            <p:cTn id="23" dur="2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1419" y="-25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27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9250"/>
                                </p:stCondLst>
                                <p:childTnLst>
                                  <p:par>
                                    <p:cTn id="28" presetID="10" presetClass="entr" presetSubtype="0" fill="hold" grpId="0" nodeType="after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25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8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6" name="POP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10250"/>
                                </p:stCondLst>
                                <p:childTnLst>
                                  <p:par>
                                    <p:cTn id="32" presetID="10" presetClass="entr" presetSubtype="0" fill="hold" grpId="0" nodeType="after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25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6" name="POP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11000"/>
                                </p:stCondLst>
                                <p:childTnLst>
                                  <p:par>
                                    <p:cTn id="3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25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6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6" name="POP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3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25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9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6" name="POP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4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25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6" name="POP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11250"/>
                                </p:stCondLst>
                                <p:childTnLst>
                                  <p:par>
                                    <p:cTn id="4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6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6" name="POP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4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25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9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6" name="POP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52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4" dur="1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7" name="arrow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12250"/>
                                </p:stCondLst>
                                <p:childTnLst>
                                  <p:par>
                                    <p:cTn id="56" presetID="1" presetClass="mediacall" presetSubtype="0" fill="hold" nodeType="afterEffect">
                                      <p:stCondLst>
                                        <p:cond delay="50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57" dur="2031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58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0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1" fill="hold">
                          <p:stCondLst>
                            <p:cond delay="indefinite"/>
                          </p:stCondLst>
                          <p:childTnLst>
                            <p:par>
                              <p:cTn id="6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3" presetID="2" presetClass="entr" presetSubtype="8" fill="hold" nodeType="clickEffect" p14:presetBounceEnd="5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5000">
                                          <p:cBhvr additive="base">
                                            <p:cTn id="65" dur="7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5000">
                                          <p:cBhvr additive="base">
                                            <p:cTn id="66" dur="7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68" presetID="10" presetClass="exit" presetSubtype="0" fill="hold" nodeType="afterEffect">
                                      <p:stCondLst>
                                        <p:cond delay="5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9" dur="10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>
                    <p:cTn id="71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3"/>
                    </p:tgtEl>
                  </p:cMediaNode>
                </p:audio>
                <p:audio>
                  <p:cMediaNode vol="100000">
                    <p:cTn id="72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4"/>
                    </p:tgtEl>
                  </p:cMediaNode>
                </p:audio>
              </p:childTnLst>
            </p:cTn>
          </p:par>
        </p:tnLst>
        <p:bldLst>
          <p:bldP spid="2" grpId="0" animBg="1"/>
          <p:bldP spid="24" grpId="0" animBg="1"/>
          <p:bldP spid="16" grpId="0" animBg="1"/>
          <p:bldP spid="19" grpId="0" animBg="1"/>
          <p:bldP spid="20" grpId="0" animBg="1"/>
          <p:bldP spid="21" grpId="0" animBg="1"/>
          <p:bldP spid="22" grpId="0" animBg="1"/>
          <p:bldP spid="23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5373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0" presetClass="path" presetSubtype="0" accel="50000" decel="5000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0.06458 0.07222 L 0.06458 0.07292 C 0.06901 0.06968 0.07344 0.06759 0.07748 0.06482 C 0.09453 0.05139 0.07227 0.06227 0.09375 0.05 C 0.09714 0.04815 0.10065 0.04815 0.10378 0.0463 C 0.1112 0.04167 0.11849 0.03565 0.12565 0.03125 C 0.12865 0.02986 0.1461 0.01968 0.14922 0.01667 C 0.15352 0.0125 0.15729 0.00509 0.16172 0.00162 C 0.18985 -0.02037 0.17943 -0.0044 0.2013 -0.0243 C 0.20599 -0.02847 0.21029 -0.03542 0.21511 -0.03866 C 0.24089 -0.05833 0.22214 -0.03333 0.24935 -0.05764 C 0.25443 -0.0625 0.25925 -0.07106 0.26445 -0.07616 C 0.26927 -0.08102 0.27474 -0.0831 0.27943 -0.08727 C 0.28516 -0.0919 0.29063 -0.09722 0.29623 -0.10185 C 0.31159 -0.11458 0.31159 -0.11088 0.32643 -0.12801 C 0.33125 -0.1331 0.33542 -0.14051 0.34037 -0.14676 C 0.3444 -0.15139 0.3487 -0.15555 0.35274 -0.16111 C 0.35664 -0.1669 0.3599 -0.17523 0.3638 -0.17963 C 0.37201 -0.18866 0.38073 -0.1912 0.3888 -0.20208 C 0.39232 -0.20694 0.39583 -0.21227 0.39974 -0.2169 C 0.40352 -0.2213 0.40716 -0.22315 0.41081 -0.22778 C 0.41432 -0.23194 0.41719 -0.23819 0.42031 -0.24282 C 0.42357 -0.24699 0.42722 -0.24907 0.43021 -0.25393 C 0.43294 -0.25787 0.43425 -0.26412 0.43698 -0.26829 C 0.43958 -0.27292 0.44245 -0.27546 0.44531 -0.27963 C 0.44974 -0.28657 0.45443 -0.29468 0.45925 -0.30208 C 0.45925 -0.30162 0.47292 -0.32407 0.47292 -0.32384 C 0.47435 -0.32755 0.47565 -0.33218 0.47695 -0.33542 C 0.48242 -0.3456 0.48294 -0.3456 0.48815 -0.35 C 0.48998 -0.35393 0.49167 -0.3581 0.49349 -0.36134 C 0.49531 -0.36389 0.4974 -0.36574 0.49896 -0.36829 C 0.50261 -0.37315 0.50547 -0.37893 0.50873 -0.38333 C 0.51341 -0.39005 0.51836 -0.39491 0.52266 -0.40208 L 0.53646 -0.42407 C 0.53867 -0.42755 0.54115 -0.43218 0.54349 -0.43495 C 0.54688 -0.44051 0.55143 -0.44236 0.5543 -0.45 C 0.55925 -0.46343 0.5599 -0.46574 0.5655 -0.47593 C 0.56771 -0.47986 0.57018 -0.48333 0.5724 -0.4868 C 0.57526 -0.49167 0.57787 -0.49745 0.58073 -0.50185 C 0.58242 -0.50486 0.58438 -0.50671 0.5862 -0.50926 C 0.58841 -0.51273 0.59076 -0.51667 0.59297 -0.5206 L 0.6043 -0.53866 C 0.60495 -0.54259 0.60534 -0.54815 0.60677 -0.55 C 0.60964 -0.55393 0.61328 -0.55231 0.61654 -0.55393 C 0.61901 -0.55486 0.62123 -0.55602 0.62357 -0.55741 C 0.6263 -0.55949 0.6319 -0.56481 0.6319 -0.56435 C 0.6332 -0.56759 0.63438 -0.57037 0.63581 -0.57245 C 0.64258 -0.58009 0.64349 -0.57824 0.64974 -0.58356 C 0.65261 -0.58588 0.65534 -0.58843 0.65807 -0.59074 L 0.66211 -0.59421 C 0.66445 -0.59653 0.66953 -0.60116 0.67188 -0.60185 C 0.68138 -0.60417 0.69128 -0.6044 0.70091 -0.60532 C 0.70222 -0.60671 0.70352 -0.60926 0.70495 -0.60926 L 0.88177 -0.61667 L 0.93828 -0.62037 C 0.94427 -0.62153 0.95 -0.62338 0.95651 -0.62407 C 0.96927 -0.62569 0.98203 -0.62569 0.99492 -0.62778 C 0.99675 -0.62824 0.99844 -0.63032 1.00039 -0.63171 C 1.00807 -0.63588 1.01641 -0.63819 1.02383 -0.63912 C 1.03919 -0.64097 1.05417 -0.6412 1.06953 -0.64213 C 1.2112 -0.63403 1.03516 -0.64213 1.21875 -0.64213 C 1.26055 -0.64213 1.30248 -0.63912 1.34479 -0.63912 L 1.34479 -0.63866 " pathEditMode="relative" rAng="0" ptsTypes="AAAAAAAAAAAAAAAAAAAAAAAAAAAAAAAAAAAAAAAAAAAAAAAAAAAAAAAAAAAAAAA">
                                          <p:cBhvr>
                                            <p:cTn id="8" dur="4500" fill="hold"/>
                                            <p:tgtEl>
                                              <p:spTgt spid="102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4010" y="-35694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10" presetID="6" presetClass="emph" presetSubtype="0" accel="1000" decel="1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275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50000" y="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4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2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2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7" dur="275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50000" y="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9" dur="275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50000" y="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0" presetID="64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375E-6 3.7037E-6 L 0.13881 -0.24977 " pathEditMode="relative" rAng="0" ptsTypes="AA">
                                          <p:cBhvr>
                                            <p:cTn id="21" dur="2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940" y="-125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2" presetID="63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5625 0.01782 L 0.2845 0.01296 " pathEditMode="relative" rAng="0" ptsTypes="AA">
                                          <p:cBhvr>
                                            <p:cTn id="23" dur="2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1419" y="-25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27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9250"/>
                                </p:stCondLst>
                                <p:childTnLst>
                                  <p:par>
                                    <p:cTn id="28" presetID="10" presetClass="entr" presetSubtype="0" fill="hold" grpId="0" nodeType="after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25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8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0" name="POP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10250"/>
                                </p:stCondLst>
                                <p:childTnLst>
                                  <p:par>
                                    <p:cTn id="32" presetID="10" presetClass="entr" presetSubtype="0" fill="hold" grpId="0" nodeType="after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25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0" name="POP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11000"/>
                                </p:stCondLst>
                                <p:childTnLst>
                                  <p:par>
                                    <p:cTn id="3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25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6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0" name="POP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3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25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9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0" name="POP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4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25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0" name="POP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11250"/>
                                </p:stCondLst>
                                <p:childTnLst>
                                  <p:par>
                                    <p:cTn id="4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6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0" name="POP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49" presetID="10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25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9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0" name="POP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52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4" dur="1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1" name="arrow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12250"/>
                                </p:stCondLst>
                                <p:childTnLst>
                                  <p:par>
                                    <p:cTn id="56" presetID="1" presetClass="mediacall" presetSubtype="0" fill="hold" nodeType="afterEffect">
                                      <p:stCondLst>
                                        <p:cond delay="50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57" dur="2031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58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0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1" fill="hold">
                          <p:stCondLst>
                            <p:cond delay="indefinite"/>
                          </p:stCondLst>
                          <p:childTnLst>
                            <p:par>
                              <p:cTn id="6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3" presetID="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" dur="7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6" dur="7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68" presetID="10" presetClass="exit" presetSubtype="0" fill="hold" nodeType="afterEffect">
                                      <p:stCondLst>
                                        <p:cond delay="5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9" dur="10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>
                    <p:cTn id="71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3"/>
                    </p:tgtEl>
                  </p:cMediaNode>
                </p:audio>
                <p:audio>
                  <p:cMediaNode vol="100000">
                    <p:cTn id="72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4"/>
                    </p:tgtEl>
                  </p:cMediaNode>
                </p:audio>
              </p:childTnLst>
            </p:cTn>
          </p:par>
        </p:tnLst>
        <p:bldLst>
          <p:bldP spid="2" grpId="0" animBg="1"/>
          <p:bldP spid="24" grpId="0" animBg="1"/>
          <p:bldP spid="16" grpId="1" animBg="1"/>
          <p:bldP spid="19" grpId="0" animBg="1"/>
          <p:bldP spid="20" grpId="0" animBg="1"/>
          <p:bldP spid="21" grpId="0" animBg="1"/>
          <p:bldP spid="22" grpId="0" animBg="1"/>
          <p:bldP spid="23" grpId="0" animBg="1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sound_Bird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14" name="sound_windblowing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sp>
        <p:nvSpPr>
          <p:cNvPr id="2" name="bg"/>
          <p:cNvSpPr/>
          <p:nvPr/>
        </p:nvSpPr>
        <p:spPr>
          <a:xfrm>
            <a:off x="0" y="0"/>
            <a:ext cx="12192000" cy="6852025"/>
          </a:xfrm>
          <a:prstGeom prst="rect">
            <a:avLst/>
          </a:prstGeom>
          <a:solidFill>
            <a:srgbClr val="BDE0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cloud_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60006" y="1463307"/>
            <a:ext cx="2559807" cy="1150058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cloud_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3259" y="233474"/>
            <a:ext cx="3122068" cy="13100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tree_branch2" hidden="1"/>
          <p:cNvPicPr>
            <a:picLocks noChangeAspect="1"/>
          </p:cNvPicPr>
          <p:nvPr/>
        </p:nvPicPr>
        <p:blipFill>
          <a:blip r:embed="rId9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257206" y="165548"/>
            <a:ext cx="2917021" cy="6766560"/>
          </a:xfrm>
          <a:prstGeom prst="rect">
            <a:avLst/>
          </a:prstGeom>
        </p:spPr>
      </p:pic>
      <p:pic>
        <p:nvPicPr>
          <p:cNvPr id="37" name="tree_branches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166287" y="141656"/>
            <a:ext cx="3098858" cy="6778830"/>
          </a:xfrm>
          <a:prstGeom prst="rect">
            <a:avLst/>
          </a:prstGeom>
        </p:spPr>
      </p:pic>
      <p:pic>
        <p:nvPicPr>
          <p:cNvPr id="15" name="cloud_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1867" y="83189"/>
            <a:ext cx="1707992" cy="767358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board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86581">
            <a:off x="9739323" y="5282420"/>
            <a:ext cx="1539829" cy="16447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5" name="grass"/>
          <p:cNvPicPr>
            <a:picLocks noChangeAspect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b="7875"/>
          <a:stretch/>
        </p:blipFill>
        <p:spPr>
          <a:xfrm>
            <a:off x="-32658" y="6301626"/>
            <a:ext cx="12272312" cy="567259"/>
          </a:xfrm>
          <a:prstGeom prst="rect">
            <a:avLst/>
          </a:prstGeom>
        </p:spPr>
      </p:pic>
      <p:sp>
        <p:nvSpPr>
          <p:cNvPr id="27" name="Teardrop 26"/>
          <p:cNvSpPr>
            <a:spLocks noChangeAspect="1"/>
          </p:cNvSpPr>
          <p:nvPr/>
        </p:nvSpPr>
        <p:spPr>
          <a:xfrm rot="5400000">
            <a:off x="8265929" y="606248"/>
            <a:ext cx="728354" cy="731520"/>
          </a:xfrm>
          <a:prstGeom prst="teardrop">
            <a:avLst>
              <a:gd name="adj" fmla="val 86589"/>
            </a:avLst>
          </a:prstGeom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ardrop 27"/>
          <p:cNvSpPr>
            <a:spLocks/>
          </p:cNvSpPr>
          <p:nvPr/>
        </p:nvSpPr>
        <p:spPr>
          <a:xfrm rot="8130308">
            <a:off x="9148002" y="16401"/>
            <a:ext cx="753220" cy="731520"/>
          </a:xfrm>
          <a:prstGeom prst="teardrop">
            <a:avLst>
              <a:gd name="adj" fmla="val 86589"/>
            </a:avLst>
          </a:prstGeom>
          <a:solidFill>
            <a:srgbClr val="489DC6"/>
          </a:solidFill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ardrop 28"/>
          <p:cNvSpPr>
            <a:spLocks noChangeAspect="1"/>
          </p:cNvSpPr>
          <p:nvPr/>
        </p:nvSpPr>
        <p:spPr>
          <a:xfrm rot="10265380">
            <a:off x="10029352" y="439067"/>
            <a:ext cx="819398" cy="822960"/>
          </a:xfrm>
          <a:prstGeom prst="teardrop">
            <a:avLst>
              <a:gd name="adj" fmla="val 86589"/>
            </a:avLst>
          </a:prstGeom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Teardrop 29"/>
          <p:cNvSpPr>
            <a:spLocks noChangeAspect="1"/>
          </p:cNvSpPr>
          <p:nvPr/>
        </p:nvSpPr>
        <p:spPr>
          <a:xfrm rot="11536991">
            <a:off x="10209500" y="2296274"/>
            <a:ext cx="819398" cy="822960"/>
          </a:xfrm>
          <a:prstGeom prst="teardrop">
            <a:avLst>
              <a:gd name="adj" fmla="val 86589"/>
            </a:avLst>
          </a:prstGeom>
          <a:ln>
            <a:noFill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Teardrop 30"/>
          <p:cNvSpPr>
            <a:spLocks noChangeAspect="1"/>
          </p:cNvSpPr>
          <p:nvPr/>
        </p:nvSpPr>
        <p:spPr>
          <a:xfrm rot="5566124">
            <a:off x="7940989" y="3159112"/>
            <a:ext cx="819398" cy="822960"/>
          </a:xfrm>
          <a:prstGeom prst="teardrop">
            <a:avLst>
              <a:gd name="adj" fmla="val 86589"/>
            </a:avLst>
          </a:prstGeom>
          <a:solidFill>
            <a:srgbClr val="2E75B6"/>
          </a:solidFill>
          <a:ln>
            <a:noFill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Teardrop 31"/>
          <p:cNvSpPr>
            <a:spLocks noChangeAspect="1"/>
          </p:cNvSpPr>
          <p:nvPr/>
        </p:nvSpPr>
        <p:spPr>
          <a:xfrm rot="5556782">
            <a:off x="8786451" y="2702245"/>
            <a:ext cx="819398" cy="822960"/>
          </a:xfrm>
          <a:prstGeom prst="teardrop">
            <a:avLst>
              <a:gd name="adj" fmla="val 86589"/>
            </a:avLst>
          </a:prstGeom>
          <a:solidFill>
            <a:srgbClr val="FFD966"/>
          </a:solidFill>
          <a:ln>
            <a:noFill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Teardrop 32"/>
          <p:cNvSpPr>
            <a:spLocks noChangeAspect="1"/>
          </p:cNvSpPr>
          <p:nvPr/>
        </p:nvSpPr>
        <p:spPr>
          <a:xfrm rot="5592558">
            <a:off x="7856180" y="1538728"/>
            <a:ext cx="728353" cy="731520"/>
          </a:xfrm>
          <a:prstGeom prst="teardrop">
            <a:avLst>
              <a:gd name="adj" fmla="val 86589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Teardrop 33"/>
          <p:cNvSpPr>
            <a:spLocks noChangeAspect="1"/>
          </p:cNvSpPr>
          <p:nvPr/>
        </p:nvSpPr>
        <p:spPr>
          <a:xfrm rot="11933778">
            <a:off x="10439051" y="3197158"/>
            <a:ext cx="819398" cy="822960"/>
          </a:xfrm>
          <a:prstGeom prst="teardrop">
            <a:avLst>
              <a:gd name="adj" fmla="val 86589"/>
            </a:avLst>
          </a:prstGeom>
          <a:solidFill>
            <a:srgbClr val="7FC0BC"/>
          </a:solidFill>
          <a:ln>
            <a:noFill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8" name="1-Teardrop 32-2"/>
          <p:cNvSpPr>
            <a:spLocks noChangeAspect="1"/>
          </p:cNvSpPr>
          <p:nvPr/>
        </p:nvSpPr>
        <p:spPr>
          <a:xfrm rot="5592558">
            <a:off x="7856180" y="1542003"/>
            <a:ext cx="728353" cy="731520"/>
          </a:xfrm>
          <a:prstGeom prst="teardrop">
            <a:avLst>
              <a:gd name="adj" fmla="val 86589"/>
            </a:avLst>
          </a:prstGeom>
          <a:solidFill>
            <a:srgbClr val="C55A11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1-32-text"/>
          <p:cNvSpPr txBox="1"/>
          <p:nvPr/>
        </p:nvSpPr>
        <p:spPr>
          <a:xfrm>
            <a:off x="805209" y="1520406"/>
            <a:ext cx="6523212" cy="169277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chemeClr val="accent2"/>
                </a:solidFill>
                <a:latin typeface="Cooper Black" panose="0208090404030B020404" pitchFamily="18" charset="0"/>
                <a:ea typeface="Batang" panose="02030600000101010101" pitchFamily="18" charset="-127"/>
              </a:rPr>
              <a:t>Presenter : </a:t>
            </a:r>
          </a:p>
          <a:p>
            <a:r>
              <a:rPr lang="en-US" sz="4800" b="1" dirty="0">
                <a:solidFill>
                  <a:schemeClr val="accent2"/>
                </a:solidFill>
                <a:latin typeface="Cooper Black" panose="0208090404030B020404" pitchFamily="18" charset="0"/>
                <a:ea typeface="Batang" panose="02030600000101010101" pitchFamily="18" charset="-127"/>
              </a:rPr>
              <a:t> </a:t>
            </a:r>
            <a:r>
              <a:rPr lang="en-US" sz="4800" b="1" dirty="0" smtClean="0">
                <a:solidFill>
                  <a:schemeClr val="accent2"/>
                </a:solidFill>
                <a:latin typeface="Cooper Black" panose="0208090404030B020404" pitchFamily="18" charset="0"/>
                <a:ea typeface="Batang" panose="02030600000101010101" pitchFamily="18" charset="-127"/>
              </a:rPr>
              <a:t>                   </a:t>
            </a:r>
            <a:r>
              <a:rPr lang="en-US" sz="6000" b="1" dirty="0" smtClean="0">
                <a:solidFill>
                  <a:schemeClr val="accent2"/>
                </a:solidFill>
                <a:latin typeface="Cooper Black" panose="0208090404030B020404" pitchFamily="18" charset="0"/>
                <a:ea typeface="Batang" panose="02030600000101010101" pitchFamily="18" charset="-127"/>
              </a:rPr>
              <a:t>Lucy Lu</a:t>
            </a:r>
            <a:endParaRPr lang="en-US" sz="6000" b="1" dirty="0">
              <a:solidFill>
                <a:schemeClr val="accent2"/>
              </a:solidFill>
              <a:latin typeface="Cooper Black" panose="0208090404030B020404" pitchFamily="18" charset="0"/>
              <a:ea typeface="Batang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31610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000">
        <p:fade/>
      </p:transition>
    </mc:Choice>
    <mc:Fallback xmlns="">
      <p:transition spd="med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7.40741E-7 L 1.25E-6 0.00023 C -0.00443 -0.00463 -0.00833 -0.01019 -0.01289 -0.01366 C -0.01732 -0.01736 -0.0362 -0.0257 -0.04024 -0.02755 C -0.05026 -0.03264 -0.0599 -0.04097 -0.06979 -0.04607 C -0.07305 -0.04769 -0.07669 -0.04745 -0.08021 -0.04838 L -0.08932 -0.05046 C -0.10143 -0.04838 -0.1138 -0.04722 -0.12578 -0.04375 C -0.12943 -0.04259 -0.13255 -0.03843 -0.1362 -0.03681 C -0.1405 -0.03472 -0.14518 -0.0338 -0.14974 -0.03218 C -0.15287 -0.02986 -0.15586 -0.02801 -0.15886 -0.02523 C -0.16016 -0.02407 -0.16107 -0.02153 -0.16237 -0.0206 C -0.17279 -0.01389 -0.18333 -0.00671 -0.19427 -0.00232 C -0.2043 0.00162 -0.20859 0.00347 -0.22044 0.00926 C -0.24076 0.01921 -0.22813 0.01597 -0.25482 0.02546 C -0.25873 0.02662 -0.26263 0.02685 -0.26615 0.02778 C -0.27201 0.03079 -0.27761 0.03426 -0.28346 0.0368 C -0.29284 0.0412 -0.29909 0.0419 -0.30846 0.04375 L -0.31432 0.04606 C -0.32331 0.0493 -0.3194 0.04768 -0.32917 0.05069 L -0.34284 0.05532 C -0.34779 0.05718 -0.3513 0.05926 -0.35638 0.05995 C -0.37279 0.0618 -0.40547 0.06458 -0.40547 0.06481 C -0.42357 0.06968 -0.40156 0.06366 -0.42839 0.06921 C -0.43099 0.06968 -0.43373 0.0706 -0.43633 0.07153 C -0.45234 0.0706 -0.46836 0.0713 -0.48438 0.06921 C -0.4905 0.06829 -0.49662 0.06389 -0.50261 0.06227 C -0.51068 0.05995 -0.51849 0.05949 -0.52669 0.05764 C -0.53815 0.05486 -0.54974 0.0544 -0.56094 0.04838 C -0.58998 0.03241 -0.59623 0.0287 -0.63958 0.01157 C -0.65326 0.00625 -0.66693 7.40741E-7 -0.68047 -0.00463 C -0.68945 -0.00764 -0.6987 -0.01019 -0.70781 -0.01366 C -0.71016 -0.01482 -0.71224 -0.01713 -0.71458 -0.01829 C -0.72461 -0.02315 -0.72318 -0.02292 -0.72852 -0.02292 " pathEditMode="relative" rAng="0" ptsTypes="AAAAAAAAAAAAAAAAAAAAAAAAAAAAAAAAAA">
                                      <p:cBhvr>
                                        <p:cTn id="6" dur="1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432" y="1042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9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9" presetClass="exit" presetSubtype="0" fill="hold" grpId="1" nodeType="afterEffect">
                                  <p:stCondLst>
                                    <p:cond delay="175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10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38" grpId="0" animBg="1"/>
      <p:bldP spid="3" grpId="0"/>
      <p:bldP spid="3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sound_Bird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14" name="sound_windblowing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sp>
        <p:nvSpPr>
          <p:cNvPr id="2" name="bg"/>
          <p:cNvSpPr/>
          <p:nvPr/>
        </p:nvSpPr>
        <p:spPr>
          <a:xfrm>
            <a:off x="0" y="0"/>
            <a:ext cx="12192000" cy="6852025"/>
          </a:xfrm>
          <a:prstGeom prst="rect">
            <a:avLst/>
          </a:prstGeom>
          <a:solidFill>
            <a:srgbClr val="BDE0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4" name="cloud_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60006" y="1463307"/>
            <a:ext cx="2559807" cy="1150058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cloud_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3259" y="233474"/>
            <a:ext cx="3122068" cy="13100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tree_branch2" hidden="1"/>
          <p:cNvPicPr>
            <a:picLocks noChangeAspect="1"/>
          </p:cNvPicPr>
          <p:nvPr/>
        </p:nvPicPr>
        <p:blipFill>
          <a:blip r:embed="rId9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257206" y="165548"/>
            <a:ext cx="2917021" cy="6766560"/>
          </a:xfrm>
          <a:prstGeom prst="rect">
            <a:avLst/>
          </a:prstGeom>
        </p:spPr>
      </p:pic>
      <p:pic>
        <p:nvPicPr>
          <p:cNvPr id="37" name="tree_branches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166287" y="141656"/>
            <a:ext cx="3098858" cy="6778830"/>
          </a:xfrm>
          <a:prstGeom prst="rect">
            <a:avLst/>
          </a:prstGeom>
        </p:spPr>
      </p:pic>
      <p:pic>
        <p:nvPicPr>
          <p:cNvPr id="15" name="cloud_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1867" y="83189"/>
            <a:ext cx="1707992" cy="767358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board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86581">
            <a:off x="9739323" y="5282420"/>
            <a:ext cx="1539829" cy="16447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5" name="grass"/>
          <p:cNvPicPr>
            <a:picLocks noChangeAspect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b="7875"/>
          <a:stretch/>
        </p:blipFill>
        <p:spPr>
          <a:xfrm>
            <a:off x="-32658" y="6301626"/>
            <a:ext cx="12272312" cy="567259"/>
          </a:xfrm>
          <a:prstGeom prst="rect">
            <a:avLst/>
          </a:prstGeom>
        </p:spPr>
      </p:pic>
      <p:sp>
        <p:nvSpPr>
          <p:cNvPr id="27" name="Teardrop 26"/>
          <p:cNvSpPr>
            <a:spLocks noChangeAspect="1"/>
          </p:cNvSpPr>
          <p:nvPr/>
        </p:nvSpPr>
        <p:spPr>
          <a:xfrm rot="5400000">
            <a:off x="8265929" y="606248"/>
            <a:ext cx="728354" cy="731520"/>
          </a:xfrm>
          <a:prstGeom prst="teardrop">
            <a:avLst>
              <a:gd name="adj" fmla="val 86589"/>
            </a:avLst>
          </a:prstGeom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ardrop 27"/>
          <p:cNvSpPr>
            <a:spLocks/>
          </p:cNvSpPr>
          <p:nvPr/>
        </p:nvSpPr>
        <p:spPr>
          <a:xfrm rot="8130308">
            <a:off x="9148002" y="16401"/>
            <a:ext cx="753220" cy="731520"/>
          </a:xfrm>
          <a:prstGeom prst="teardrop">
            <a:avLst>
              <a:gd name="adj" fmla="val 86589"/>
            </a:avLst>
          </a:prstGeom>
          <a:solidFill>
            <a:srgbClr val="489DC6"/>
          </a:solidFill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ardrop 28"/>
          <p:cNvSpPr>
            <a:spLocks noChangeAspect="1"/>
          </p:cNvSpPr>
          <p:nvPr/>
        </p:nvSpPr>
        <p:spPr>
          <a:xfrm rot="10265380">
            <a:off x="10029352" y="439067"/>
            <a:ext cx="819398" cy="822960"/>
          </a:xfrm>
          <a:prstGeom prst="teardrop">
            <a:avLst>
              <a:gd name="adj" fmla="val 86589"/>
            </a:avLst>
          </a:prstGeom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Teardrop 29"/>
          <p:cNvSpPr>
            <a:spLocks noChangeAspect="1"/>
          </p:cNvSpPr>
          <p:nvPr/>
        </p:nvSpPr>
        <p:spPr>
          <a:xfrm rot="11536991">
            <a:off x="10209500" y="2296274"/>
            <a:ext cx="819398" cy="822960"/>
          </a:xfrm>
          <a:prstGeom prst="teardrop">
            <a:avLst>
              <a:gd name="adj" fmla="val 86589"/>
            </a:avLst>
          </a:prstGeom>
          <a:solidFill>
            <a:srgbClr val="4472C4"/>
          </a:solidFill>
          <a:ln>
            <a:noFill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Teardrop 30"/>
          <p:cNvSpPr>
            <a:spLocks noChangeAspect="1"/>
          </p:cNvSpPr>
          <p:nvPr/>
        </p:nvSpPr>
        <p:spPr>
          <a:xfrm rot="5566124">
            <a:off x="7940989" y="3159112"/>
            <a:ext cx="819398" cy="822960"/>
          </a:xfrm>
          <a:prstGeom prst="teardrop">
            <a:avLst>
              <a:gd name="adj" fmla="val 86589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Teardrop 31"/>
          <p:cNvSpPr>
            <a:spLocks noChangeAspect="1"/>
          </p:cNvSpPr>
          <p:nvPr/>
        </p:nvSpPr>
        <p:spPr>
          <a:xfrm rot="5556782">
            <a:off x="8786451" y="2702245"/>
            <a:ext cx="819398" cy="822960"/>
          </a:xfrm>
          <a:prstGeom prst="teardrop">
            <a:avLst>
              <a:gd name="adj" fmla="val 86589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Teardrop 32"/>
          <p:cNvSpPr>
            <a:spLocks noChangeAspect="1"/>
          </p:cNvSpPr>
          <p:nvPr/>
        </p:nvSpPr>
        <p:spPr>
          <a:xfrm rot="5592558">
            <a:off x="7856180" y="1538728"/>
            <a:ext cx="728353" cy="731520"/>
          </a:xfrm>
          <a:prstGeom prst="teardrop">
            <a:avLst>
              <a:gd name="adj" fmla="val 86589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Teardrop 33"/>
          <p:cNvSpPr>
            <a:spLocks noChangeAspect="1"/>
          </p:cNvSpPr>
          <p:nvPr/>
        </p:nvSpPr>
        <p:spPr>
          <a:xfrm rot="11933778">
            <a:off x="10439051" y="3197158"/>
            <a:ext cx="819398" cy="822960"/>
          </a:xfrm>
          <a:prstGeom prst="teardrop">
            <a:avLst>
              <a:gd name="adj" fmla="val 86589"/>
            </a:avLst>
          </a:prstGeom>
          <a:solidFill>
            <a:srgbClr val="7FC0BC"/>
          </a:solidFill>
          <a:ln>
            <a:noFill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2-32-text"/>
          <p:cNvSpPr txBox="1"/>
          <p:nvPr/>
        </p:nvSpPr>
        <p:spPr>
          <a:xfrm>
            <a:off x="429979" y="1446444"/>
            <a:ext cx="8007324" cy="169277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chemeClr val="accent4"/>
                </a:solidFill>
                <a:latin typeface="Cooper Black" panose="0208090404030B020404" pitchFamily="18" charset="0"/>
                <a:ea typeface="Batang" panose="02030600000101010101" pitchFamily="18" charset="-127"/>
              </a:rPr>
              <a:t>Presenter : </a:t>
            </a:r>
          </a:p>
          <a:p>
            <a:r>
              <a:rPr lang="en-US" sz="4800" b="1" dirty="0" smtClean="0">
                <a:solidFill>
                  <a:schemeClr val="accent4"/>
                </a:solidFill>
                <a:latin typeface="Cooper Black" panose="0208090404030B020404" pitchFamily="18" charset="0"/>
                <a:ea typeface="Batang" panose="02030600000101010101" pitchFamily="18" charset="-127"/>
              </a:rPr>
              <a:t>                 </a:t>
            </a:r>
            <a:r>
              <a:rPr lang="en-US" sz="6000" b="1" dirty="0" smtClean="0">
                <a:solidFill>
                  <a:schemeClr val="accent4"/>
                </a:solidFill>
                <a:latin typeface="Cooper Black" panose="0208090404030B020404" pitchFamily="18" charset="0"/>
                <a:ea typeface="Batang" panose="02030600000101010101" pitchFamily="18" charset="-127"/>
              </a:rPr>
              <a:t>David Wang</a:t>
            </a:r>
            <a:endParaRPr lang="en-US" sz="5400" b="1" dirty="0">
              <a:solidFill>
                <a:schemeClr val="accent4"/>
              </a:solidFill>
              <a:latin typeface="Cooper Black" panose="0208090404030B020404" pitchFamily="18" charset="0"/>
              <a:ea typeface="Batang" panose="02030600000101010101" pitchFamily="18" charset="-127"/>
            </a:endParaRPr>
          </a:p>
        </p:txBody>
      </p:sp>
      <p:sp>
        <p:nvSpPr>
          <p:cNvPr id="22" name="Teardrop 31-2"/>
          <p:cNvSpPr/>
          <p:nvPr/>
        </p:nvSpPr>
        <p:spPr>
          <a:xfrm rot="10800000" flipH="1">
            <a:off x="8785116" y="2702245"/>
            <a:ext cx="822960" cy="822960"/>
          </a:xfrm>
          <a:prstGeom prst="teardrop">
            <a:avLst>
              <a:gd name="adj" fmla="val 86325"/>
            </a:avLst>
          </a:prstGeom>
          <a:solidFill>
            <a:srgbClr val="FFD966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Teardrop 30-2"/>
          <p:cNvSpPr/>
          <p:nvPr/>
        </p:nvSpPr>
        <p:spPr>
          <a:xfrm rot="16200000" flipH="1" flipV="1">
            <a:off x="7936408" y="3157024"/>
            <a:ext cx="822960" cy="822960"/>
          </a:xfrm>
          <a:prstGeom prst="teardrop">
            <a:avLst>
              <a:gd name="adj" fmla="val 93162"/>
            </a:avLst>
          </a:prstGeom>
          <a:solidFill>
            <a:srgbClr val="2E75B6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6812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000">
        <p:fade/>
      </p:transition>
    </mc:Choice>
    <mc:Fallback xmlns="">
      <p:transition spd="med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-0.00047 L 3.125E-6 4.81481E-6 C -0.00756 -0.0132 -0.01446 -0.0257 -0.02253 -0.03658 C -0.028 -0.04283 -0.03503 -0.04653 -0.04141 -0.05163 C -0.04857 -0.05672 -0.05599 -0.06181 -0.06354 -0.06644 C -0.07227 -0.072 -0.08138 -0.0757 -0.08972 -0.08172 C -0.09571 -0.08635 -0.12565 -0.11019 -0.13815 -0.12269 C -0.15131 -0.13542 -0.1569 -0.14098 -0.16797 -0.15764 C -0.17227 -0.16389 -0.17513 -0.17153 -0.17904 -0.17801 C -0.20339 -0.21667 -0.17552 -0.16852 -0.20508 -0.20834 C -0.21016 -0.21459 -0.21146 -0.22315 -0.21654 -0.22871 C -0.2194 -0.23241 -0.22396 -0.23125 -0.22761 -0.2338 C -0.23151 -0.23635 -0.23477 -0.24075 -0.23867 -0.24399 C -0.24076 -0.24908 -0.2431 -0.25417 -0.24571 -0.25903 C -0.25495 -0.27477 -0.25326 -0.26366 -0.26068 -0.2845 C -0.2625 -0.28913 -0.26172 -0.29584 -0.26446 -0.29977 C -0.26823 -0.30487 -0.27461 -0.30602 -0.27943 -0.30996 C -0.28321 -0.31297 -0.2905 -0.31945 -0.2905 -0.31922 L -0.2905 -0.31945 " pathEditMode="relative" rAng="0" ptsTypes="AAAAAAAAAAAAAAAAAAA">
                                      <p:cBhvr>
                                        <p:cTn id="6" dur="1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531" y="-1592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-3.7037E-7 L 4.58333E-6 -3.7037E-7 C -0.02201 0.00185 -0.03607 0.00394 -0.05183 0.00556 C -0.06576 0.00718 -0.07709 0.0081 -0.08946 0.00949 C -0.10118 0.01065 -0.16185 0.0169 -0.17878 0.01921 C -0.18724 0.02037 -0.19336 0.02199 -0.20131 0.02315 C -0.24336 0.02847 -0.21368 0.02338 -0.2586 0.03079 C -0.25912 0.03171 -0.25912 0.03287 -0.26303 0.0338 C -0.2737 0.03681 -0.28269 0.03935 -0.29063 0.04259 C -0.29454 0.04421 -0.29792 0.04583 -0.30183 0.04745 C -0.30521 0.04861 -0.31029 0.05 -0.31303 0.05139 C -0.32657 0.05741 -0.30912 0.05301 -0.32995 0.05903 C -0.36537 0.06968 -0.34115 0.06111 -0.3681 0.06782 C -0.38946 0.07222 -0.37214 0.07176 -0.41316 0.07662 C -0.43386 0.07894 -0.42487 0.07755 -0.44115 0.08056 " pathEditMode="relative" rAng="0" ptsTypes="AAAAAAAAAAAAAAA">
                                      <p:cBhvr>
                                        <p:cTn id="8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057" y="4028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1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9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9" presetClass="exit" presetSubtype="0" fill="hold" grpId="1" nodeType="afterEffect">
                                  <p:stCondLst>
                                    <p:cond delay="175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10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3" grpId="0"/>
      <p:bldP spid="3" grpId="1"/>
      <p:bldP spid="22" grpId="0" animBg="1"/>
      <p:bldP spid="22" grpId="1" animBg="1"/>
      <p:bldP spid="23" grpId="0" animBg="1"/>
      <p:bldP spid="23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sound_Bird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14" name="sound_windblowing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sp>
        <p:nvSpPr>
          <p:cNvPr id="2" name="bg"/>
          <p:cNvSpPr/>
          <p:nvPr/>
        </p:nvSpPr>
        <p:spPr>
          <a:xfrm>
            <a:off x="0" y="0"/>
            <a:ext cx="12192000" cy="6852025"/>
          </a:xfrm>
          <a:prstGeom prst="rect">
            <a:avLst/>
          </a:prstGeom>
          <a:solidFill>
            <a:srgbClr val="BDE0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3" name="cloud_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60006" y="1463307"/>
            <a:ext cx="2559807" cy="1150058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cloud_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3259" y="233474"/>
            <a:ext cx="3122068" cy="13100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tree_branch2" hidden="1"/>
          <p:cNvPicPr>
            <a:picLocks noChangeAspect="1"/>
          </p:cNvPicPr>
          <p:nvPr/>
        </p:nvPicPr>
        <p:blipFill>
          <a:blip r:embed="rId9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257206" y="165548"/>
            <a:ext cx="2917021" cy="6766560"/>
          </a:xfrm>
          <a:prstGeom prst="rect">
            <a:avLst/>
          </a:prstGeom>
        </p:spPr>
      </p:pic>
      <p:pic>
        <p:nvPicPr>
          <p:cNvPr id="37" name="tree_branches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166287" y="141656"/>
            <a:ext cx="3098858" cy="6778830"/>
          </a:xfrm>
          <a:prstGeom prst="rect">
            <a:avLst/>
          </a:prstGeom>
        </p:spPr>
      </p:pic>
      <p:pic>
        <p:nvPicPr>
          <p:cNvPr id="15" name="cloud_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1867" y="83189"/>
            <a:ext cx="1707992" cy="767358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board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86581">
            <a:off x="9739323" y="5282420"/>
            <a:ext cx="1539829" cy="16447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5" name="grass"/>
          <p:cNvPicPr>
            <a:picLocks noChangeAspect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b="7875"/>
          <a:stretch/>
        </p:blipFill>
        <p:spPr>
          <a:xfrm>
            <a:off x="-32658" y="6301626"/>
            <a:ext cx="12272312" cy="567259"/>
          </a:xfrm>
          <a:prstGeom prst="rect">
            <a:avLst/>
          </a:prstGeom>
        </p:spPr>
      </p:pic>
      <p:sp>
        <p:nvSpPr>
          <p:cNvPr id="27" name="Teardrop 26"/>
          <p:cNvSpPr>
            <a:spLocks noChangeAspect="1"/>
          </p:cNvSpPr>
          <p:nvPr/>
        </p:nvSpPr>
        <p:spPr>
          <a:xfrm rot="5400000">
            <a:off x="8265929" y="606248"/>
            <a:ext cx="728354" cy="731520"/>
          </a:xfrm>
          <a:prstGeom prst="teardrop">
            <a:avLst>
              <a:gd name="adj" fmla="val 86589"/>
            </a:avLst>
          </a:prstGeom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ardrop 27"/>
          <p:cNvSpPr>
            <a:spLocks/>
          </p:cNvSpPr>
          <p:nvPr/>
        </p:nvSpPr>
        <p:spPr>
          <a:xfrm rot="8130308">
            <a:off x="9148002" y="16401"/>
            <a:ext cx="753220" cy="731520"/>
          </a:xfrm>
          <a:prstGeom prst="teardrop">
            <a:avLst>
              <a:gd name="adj" fmla="val 86589"/>
            </a:avLst>
          </a:prstGeom>
          <a:solidFill>
            <a:srgbClr val="489DC6"/>
          </a:solidFill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ardrop 28"/>
          <p:cNvSpPr>
            <a:spLocks noChangeAspect="1"/>
          </p:cNvSpPr>
          <p:nvPr/>
        </p:nvSpPr>
        <p:spPr>
          <a:xfrm rot="10265380">
            <a:off x="10029352" y="439067"/>
            <a:ext cx="819398" cy="822960"/>
          </a:xfrm>
          <a:prstGeom prst="teardrop">
            <a:avLst>
              <a:gd name="adj" fmla="val 86589"/>
            </a:avLst>
          </a:prstGeom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Teardrop 29"/>
          <p:cNvSpPr>
            <a:spLocks noChangeAspect="1"/>
          </p:cNvSpPr>
          <p:nvPr/>
        </p:nvSpPr>
        <p:spPr>
          <a:xfrm rot="11536991">
            <a:off x="10209500" y="2296274"/>
            <a:ext cx="819398" cy="822960"/>
          </a:xfrm>
          <a:prstGeom prst="teardrop">
            <a:avLst>
              <a:gd name="adj" fmla="val 86589"/>
            </a:avLst>
          </a:prstGeom>
          <a:solidFill>
            <a:srgbClr val="548235"/>
          </a:solidFill>
          <a:ln>
            <a:noFill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Teardrop 30"/>
          <p:cNvSpPr>
            <a:spLocks noChangeAspect="1"/>
          </p:cNvSpPr>
          <p:nvPr/>
        </p:nvSpPr>
        <p:spPr>
          <a:xfrm rot="5566124">
            <a:off x="7940989" y="3159112"/>
            <a:ext cx="819398" cy="822960"/>
          </a:xfrm>
          <a:prstGeom prst="teardrop">
            <a:avLst>
              <a:gd name="adj" fmla="val 86589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Teardrop 31"/>
          <p:cNvSpPr>
            <a:spLocks noChangeAspect="1"/>
          </p:cNvSpPr>
          <p:nvPr/>
        </p:nvSpPr>
        <p:spPr>
          <a:xfrm rot="5556782">
            <a:off x="8786451" y="2702245"/>
            <a:ext cx="819398" cy="822960"/>
          </a:xfrm>
          <a:prstGeom prst="teardrop">
            <a:avLst>
              <a:gd name="adj" fmla="val 86589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Teardrop 32"/>
          <p:cNvSpPr>
            <a:spLocks noChangeAspect="1"/>
          </p:cNvSpPr>
          <p:nvPr/>
        </p:nvSpPr>
        <p:spPr>
          <a:xfrm rot="5592558">
            <a:off x="7856180" y="1538728"/>
            <a:ext cx="728353" cy="731520"/>
          </a:xfrm>
          <a:prstGeom prst="teardrop">
            <a:avLst>
              <a:gd name="adj" fmla="val 86589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Teardrop 33"/>
          <p:cNvSpPr>
            <a:spLocks noChangeAspect="1"/>
          </p:cNvSpPr>
          <p:nvPr/>
        </p:nvSpPr>
        <p:spPr>
          <a:xfrm rot="11933778">
            <a:off x="10439051" y="3197158"/>
            <a:ext cx="819398" cy="822960"/>
          </a:xfrm>
          <a:prstGeom prst="teardrop">
            <a:avLst>
              <a:gd name="adj" fmla="val 86589"/>
            </a:avLst>
          </a:prstGeom>
          <a:solidFill>
            <a:srgbClr val="7FC0BC"/>
          </a:solidFill>
          <a:ln>
            <a:noFill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4-29-text"/>
          <p:cNvSpPr txBox="1"/>
          <p:nvPr/>
        </p:nvSpPr>
        <p:spPr>
          <a:xfrm>
            <a:off x="942710" y="1543491"/>
            <a:ext cx="6990250" cy="169277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rgbClr val="4472C4"/>
                </a:solidFill>
                <a:latin typeface="Cooper Black" panose="0208090404030B020404" pitchFamily="18" charset="0"/>
                <a:ea typeface="Batang" panose="02030600000101010101" pitchFamily="18" charset="-127"/>
              </a:rPr>
              <a:t>Presenter : </a:t>
            </a:r>
          </a:p>
          <a:p>
            <a:r>
              <a:rPr lang="en-US" sz="4400" b="1" dirty="0">
                <a:solidFill>
                  <a:srgbClr val="4472C4"/>
                </a:solidFill>
                <a:latin typeface="Cooper Black" panose="0208090404030B020404" pitchFamily="18" charset="0"/>
                <a:ea typeface="Batang" panose="02030600000101010101" pitchFamily="18" charset="-127"/>
              </a:rPr>
              <a:t> </a:t>
            </a:r>
            <a:r>
              <a:rPr lang="en-US" sz="4400" b="1" dirty="0" smtClean="0">
                <a:solidFill>
                  <a:srgbClr val="4472C4"/>
                </a:solidFill>
                <a:latin typeface="Cooper Black" panose="0208090404030B020404" pitchFamily="18" charset="0"/>
                <a:ea typeface="Batang" panose="02030600000101010101" pitchFamily="18" charset="-127"/>
              </a:rPr>
              <a:t>                     </a:t>
            </a:r>
            <a:r>
              <a:rPr lang="en-US" sz="6000" b="1" dirty="0" smtClean="0">
                <a:solidFill>
                  <a:srgbClr val="4472C4"/>
                </a:solidFill>
                <a:latin typeface="Cooper Black" panose="0208090404030B020404" pitchFamily="18" charset="0"/>
                <a:ea typeface="Batang" panose="02030600000101010101" pitchFamily="18" charset="-127"/>
              </a:rPr>
              <a:t>Alex </a:t>
            </a:r>
            <a:r>
              <a:rPr lang="en-US" sz="6000" b="1" dirty="0" err="1" smtClean="0">
                <a:solidFill>
                  <a:srgbClr val="4472C4"/>
                </a:solidFill>
                <a:latin typeface="Cooper Black" panose="0208090404030B020404" pitchFamily="18" charset="0"/>
                <a:ea typeface="Batang" panose="02030600000101010101" pitchFamily="18" charset="-127"/>
              </a:rPr>
              <a:t>Ji</a:t>
            </a:r>
            <a:endParaRPr lang="en-US" sz="6000" b="1" dirty="0">
              <a:solidFill>
                <a:srgbClr val="4472C4"/>
              </a:solidFill>
              <a:latin typeface="Cooper Black" panose="0208090404030B020404" pitchFamily="18" charset="0"/>
              <a:ea typeface="Batang" panose="02030600000101010101" pitchFamily="18" charset="-127"/>
            </a:endParaRPr>
          </a:p>
        </p:txBody>
      </p:sp>
      <p:sp>
        <p:nvSpPr>
          <p:cNvPr id="22" name="Teardrop 29"/>
          <p:cNvSpPr>
            <a:spLocks noChangeAspect="1"/>
          </p:cNvSpPr>
          <p:nvPr/>
        </p:nvSpPr>
        <p:spPr>
          <a:xfrm rot="11536991">
            <a:off x="10216416" y="2283065"/>
            <a:ext cx="819398" cy="822960"/>
          </a:xfrm>
          <a:prstGeom prst="teardrop">
            <a:avLst>
              <a:gd name="adj" fmla="val 86589"/>
            </a:avLst>
          </a:prstGeom>
          <a:solidFill>
            <a:srgbClr val="4472C4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3184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000">
        <p:fade/>
      </p:transition>
    </mc:Choice>
    <mc:Fallback xmlns="">
      <p:transition spd="med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-4.07407E-6 L -0.24791 0.04005 C -0.29934 0.04908 -0.37682 0.05394 -0.45794 0.05394 C -0.55039 0.05394 -0.62447 0.04908 -0.67591 0.04005 L -0.92356 -4.07407E-6 " pathEditMode="relative" rAng="0" ptsTypes="AAAAA">
                                      <p:cBhvr>
                                        <p:cTn id="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185" y="2685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9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9" presetClass="exit" presetSubtype="0" fill="hold" grpId="1" nodeType="after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10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3" grpId="0"/>
      <p:bldP spid="3" grpId="1"/>
      <p:bldP spid="2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sound_Bird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14" name="sound_windblowing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sp>
        <p:nvSpPr>
          <p:cNvPr id="2" name="bg"/>
          <p:cNvSpPr/>
          <p:nvPr/>
        </p:nvSpPr>
        <p:spPr>
          <a:xfrm>
            <a:off x="0" y="0"/>
            <a:ext cx="12192000" cy="6852025"/>
          </a:xfrm>
          <a:prstGeom prst="rect">
            <a:avLst/>
          </a:prstGeom>
          <a:solidFill>
            <a:srgbClr val="BDE0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2" name="cloud_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60006" y="1463307"/>
            <a:ext cx="2559807" cy="1150058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cloud_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3259" y="233474"/>
            <a:ext cx="3122068" cy="13100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tree_branch2" hidden="1"/>
          <p:cNvPicPr>
            <a:picLocks noChangeAspect="1"/>
          </p:cNvPicPr>
          <p:nvPr/>
        </p:nvPicPr>
        <p:blipFill>
          <a:blip r:embed="rId9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257206" y="165548"/>
            <a:ext cx="2917021" cy="6766560"/>
          </a:xfrm>
          <a:prstGeom prst="rect">
            <a:avLst/>
          </a:prstGeom>
        </p:spPr>
      </p:pic>
      <p:pic>
        <p:nvPicPr>
          <p:cNvPr id="37" name="tree_branches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166287" y="141656"/>
            <a:ext cx="3098858" cy="6778830"/>
          </a:xfrm>
          <a:prstGeom prst="rect">
            <a:avLst/>
          </a:prstGeom>
        </p:spPr>
      </p:pic>
      <p:pic>
        <p:nvPicPr>
          <p:cNvPr id="15" name="cloud_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1867" y="83189"/>
            <a:ext cx="1707992" cy="767358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board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86581">
            <a:off x="9739323" y="5282420"/>
            <a:ext cx="1539829" cy="16447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5" name="grass"/>
          <p:cNvPicPr>
            <a:picLocks noChangeAspect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b="7875"/>
          <a:stretch/>
        </p:blipFill>
        <p:spPr>
          <a:xfrm>
            <a:off x="-32658" y="6301626"/>
            <a:ext cx="12272312" cy="567259"/>
          </a:xfrm>
          <a:prstGeom prst="rect">
            <a:avLst/>
          </a:prstGeom>
        </p:spPr>
      </p:pic>
      <p:sp>
        <p:nvSpPr>
          <p:cNvPr id="27" name="Teardrop 26"/>
          <p:cNvSpPr>
            <a:spLocks noChangeAspect="1"/>
          </p:cNvSpPr>
          <p:nvPr/>
        </p:nvSpPr>
        <p:spPr>
          <a:xfrm rot="5400000">
            <a:off x="8265929" y="606248"/>
            <a:ext cx="728354" cy="731520"/>
          </a:xfrm>
          <a:prstGeom prst="teardrop">
            <a:avLst>
              <a:gd name="adj" fmla="val 86589"/>
            </a:avLst>
          </a:prstGeom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ardrop 27"/>
          <p:cNvSpPr>
            <a:spLocks/>
          </p:cNvSpPr>
          <p:nvPr/>
        </p:nvSpPr>
        <p:spPr>
          <a:xfrm rot="8130308">
            <a:off x="9148002" y="16401"/>
            <a:ext cx="753220" cy="731520"/>
          </a:xfrm>
          <a:prstGeom prst="teardrop">
            <a:avLst>
              <a:gd name="adj" fmla="val 86589"/>
            </a:avLst>
          </a:prstGeom>
          <a:solidFill>
            <a:srgbClr val="489DC6"/>
          </a:solidFill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ardrop 28"/>
          <p:cNvSpPr>
            <a:spLocks noChangeAspect="1"/>
          </p:cNvSpPr>
          <p:nvPr/>
        </p:nvSpPr>
        <p:spPr>
          <a:xfrm rot="10265380">
            <a:off x="10029352" y="439067"/>
            <a:ext cx="819398" cy="822960"/>
          </a:xfrm>
          <a:prstGeom prst="teardrop">
            <a:avLst>
              <a:gd name="adj" fmla="val 86589"/>
            </a:avLst>
          </a:prstGeom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Teardrop 29"/>
          <p:cNvSpPr>
            <a:spLocks noChangeAspect="1"/>
          </p:cNvSpPr>
          <p:nvPr/>
        </p:nvSpPr>
        <p:spPr>
          <a:xfrm rot="11536991">
            <a:off x="10209500" y="2296274"/>
            <a:ext cx="819398" cy="822960"/>
          </a:xfrm>
          <a:prstGeom prst="teardrop">
            <a:avLst>
              <a:gd name="adj" fmla="val 86589"/>
            </a:avLst>
          </a:prstGeom>
          <a:solidFill>
            <a:srgbClr val="548235"/>
          </a:solidFill>
          <a:ln>
            <a:noFill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Teardrop 30"/>
          <p:cNvSpPr>
            <a:spLocks noChangeAspect="1"/>
          </p:cNvSpPr>
          <p:nvPr/>
        </p:nvSpPr>
        <p:spPr>
          <a:xfrm rot="5566124">
            <a:off x="7940989" y="3159112"/>
            <a:ext cx="819398" cy="822960"/>
          </a:xfrm>
          <a:prstGeom prst="teardrop">
            <a:avLst>
              <a:gd name="adj" fmla="val 86589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Teardrop 31"/>
          <p:cNvSpPr>
            <a:spLocks noChangeAspect="1"/>
          </p:cNvSpPr>
          <p:nvPr/>
        </p:nvSpPr>
        <p:spPr>
          <a:xfrm rot="5556782">
            <a:off x="8786451" y="2702245"/>
            <a:ext cx="819398" cy="822960"/>
          </a:xfrm>
          <a:prstGeom prst="teardrop">
            <a:avLst>
              <a:gd name="adj" fmla="val 86589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Teardrop 32"/>
          <p:cNvSpPr>
            <a:spLocks noChangeAspect="1"/>
          </p:cNvSpPr>
          <p:nvPr/>
        </p:nvSpPr>
        <p:spPr>
          <a:xfrm rot="5592558">
            <a:off x="7856180" y="1538728"/>
            <a:ext cx="728353" cy="731520"/>
          </a:xfrm>
          <a:prstGeom prst="teardrop">
            <a:avLst>
              <a:gd name="adj" fmla="val 86589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Teardrop 33"/>
          <p:cNvSpPr>
            <a:spLocks noChangeAspect="1"/>
          </p:cNvSpPr>
          <p:nvPr/>
        </p:nvSpPr>
        <p:spPr>
          <a:xfrm rot="11933778">
            <a:off x="10439051" y="3197158"/>
            <a:ext cx="819398" cy="822960"/>
          </a:xfrm>
          <a:prstGeom prst="teardrop">
            <a:avLst>
              <a:gd name="adj" fmla="val 86589"/>
            </a:avLst>
          </a:prstGeom>
          <a:solidFill>
            <a:srgbClr val="7FC0BC"/>
          </a:solidFill>
          <a:ln>
            <a:noFill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5-27-text"/>
          <p:cNvSpPr txBox="1"/>
          <p:nvPr/>
        </p:nvSpPr>
        <p:spPr>
          <a:xfrm>
            <a:off x="533363" y="1448723"/>
            <a:ext cx="7467172" cy="169277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rgbClr val="489DC6"/>
                </a:solidFill>
                <a:latin typeface="Cooper Black" panose="0208090404030B020404" pitchFamily="18" charset="0"/>
                <a:ea typeface="Batang" panose="02030600000101010101" pitchFamily="18" charset="-127"/>
              </a:rPr>
              <a:t>Presenter : </a:t>
            </a:r>
          </a:p>
          <a:p>
            <a:r>
              <a:rPr lang="en-US" sz="5400" b="1" dirty="0" smtClean="0">
                <a:solidFill>
                  <a:srgbClr val="489DC6"/>
                </a:solidFill>
                <a:latin typeface="Cooper Black" panose="0208090404030B020404" pitchFamily="18" charset="0"/>
                <a:ea typeface="Batang" panose="02030600000101010101" pitchFamily="18" charset="-127"/>
              </a:rPr>
              <a:t>               </a:t>
            </a:r>
            <a:r>
              <a:rPr lang="en-US" sz="6000" b="1" dirty="0" smtClean="0">
                <a:solidFill>
                  <a:srgbClr val="489DC6"/>
                </a:solidFill>
                <a:latin typeface="Cooper Black" panose="0208090404030B020404" pitchFamily="18" charset="0"/>
                <a:ea typeface="Batang" panose="02030600000101010101" pitchFamily="18" charset="-127"/>
              </a:rPr>
              <a:t>David Wang</a:t>
            </a:r>
            <a:endParaRPr lang="en-US" sz="5400" b="1" dirty="0">
              <a:solidFill>
                <a:srgbClr val="489DC6"/>
              </a:solidFill>
              <a:latin typeface="Cooper Black" panose="0208090404030B020404" pitchFamily="18" charset="0"/>
              <a:ea typeface="Batang" panose="02030600000101010101" pitchFamily="18" charset="-127"/>
            </a:endParaRPr>
          </a:p>
        </p:txBody>
      </p:sp>
      <p:sp>
        <p:nvSpPr>
          <p:cNvPr id="24" name="Teardrop 27"/>
          <p:cNvSpPr>
            <a:spLocks noChangeAspect="1"/>
          </p:cNvSpPr>
          <p:nvPr/>
        </p:nvSpPr>
        <p:spPr>
          <a:xfrm rot="8016223">
            <a:off x="9149423" y="8407"/>
            <a:ext cx="750908" cy="748953"/>
          </a:xfrm>
          <a:prstGeom prst="teardrop">
            <a:avLst>
              <a:gd name="adj" fmla="val 86589"/>
            </a:avLst>
          </a:prstGeom>
          <a:solidFill>
            <a:srgbClr val="548235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4621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000">
        <p:fade/>
      </p:transition>
    </mc:Choice>
    <mc:Fallback xmlns="">
      <p:transition spd="med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path" presetSubtype="0" accel="24000" decel="76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2.96296E-6 C -0.09297 -0.00255 -0.17513 0.16018 -0.17813 0.36551 C -0.18607 0.52847 -0.14102 0.6618 -0.08516 0.66458 C -0.03034 0.66435 0.02213 0.53379 0.02565 0.36828 C 0.02591 0.28588 0.01849 0.21088 -0.00013 0.1574 C -0.02605 0.07986 -0.06706 0.03472 -0.11576 0.03472 C -0.14102 0.03472 -0.16758 0.04815 -0.18998 0.07222 C -0.23763 0.12847 -0.27097 0.23773 -0.27605 0.36273 C -0.28256 0.50972 -0.24258 0.6294 -0.19375 0.62963 C -0.14167 0.6324 -0.09649 0.5125 -0.08959 0.36574 C -0.0892 0.29074 -0.09649 0.2243 -0.11185 0.17338 C -0.13829 0.10671 -0.17865 0.06412 -0.21954 0.06435 C -0.24193 0.06412 -0.26472 0.07731 -0.28659 0.09884 C -0.32709 0.14953 -0.36081 0.24583 -0.36433 0.36041 C -0.36862 0.49375 -0.33073 0.60046 -0.28698 0.60023 C -0.24193 0.60324 -0.20092 0.49629 -0.19779 0.36273 C -0.19375 0.29606 -0.20118 0.23472 -0.21602 0.18958 C -0.23763 0.12847 -0.27162 0.09352 -0.3125 0.09352 C -0.33112 0.09352 -0.35391 0.1044 -0.37201 0.12268 C -0.40951 0.16805 -0.43959 0.25602 -0.4431 0.35764 C -0.44375 0.47777 -0.41407 0.57315 -0.37201 0.57361 C -0.33099 0.57338 -0.29362 0.48009 -0.29011 0.36041 C -0.29063 0.30162 -0.29766 0.24583 -0.30964 0.20555 C -0.32709 0.14953 -0.36081 0.11759 -0.39532 0.11458 C -0.41381 0.11458 -0.43204 0.12824 -0.44597 0.14444 C -0.48451 0.18426 -0.51016 0.26412 -0.51016 0.35486 C -0.51368 0.4618 -0.48789 0.54977 -0.45105 0.54977 C -0.4142 0.55254 -0.38047 0.46412 -0.37553 0.35764 C -0.37553 0.30463 -0.38047 0.2537 -0.39467 0.21898 C -0.40951 0.16805 -0.43959 0.13865 -0.46875 0.13865 C -0.48842 0.13865 -0.50261 0.14676 -0.51719 0.16273 C -0.55092 0.20023 -0.57318 0.26967 -0.57735 0.35231 C -0.57735 0.45092 -0.55495 0.52824 -0.52188 0.52824 C -0.48789 0.53102 -0.45743 0.45393 -0.45443 0.35486 C -0.45404 0.30694 -0.45808 0.26412 -0.46875 0.23217 C -0.48451 0.18703 -0.51016 0.16018 -0.53933 0.16018 C -0.55443 0.16018 -0.56615 0.16805 -0.58086 0.18148 C -0.61107 0.21342 -0.62917 0.27777 -0.63321 0.35231 C -0.63685 0.44027 -0.61459 0.50972 -0.58086 0.50972 C -0.55495 0.50949 -0.52474 0.44305 -0.52474 0.35486 C -0.52188 0.30949 -0.52865 0.26967 -0.53581 0.24004 C -0.55092 0.20023 -0.57383 0.17615 -0.59987 0.17615 C -0.61459 0.17615 -0.62566 0.18426 -0.63737 0.19745 C -0.66303 0.22708 -0.6823 0.28588 -0.68516 0.34953 C -0.68868 0.42963 -0.66654 0.49375 -0.64102 0.49375 C -0.61055 0.49375 -0.58868 0.4294 -0.58425 0.35231 C -0.58425 0.31481 -0.58868 0.27777 -0.60013 0.25092 C -0.61107 0.21342 -0.62982 0.19213 -0.65534 0.19213 C -0.66654 0.19213 -0.67761 0.20023 -0.68868 0.21088 C -0.71146 0.23773 -0.73021 0.28819 -0.73021 0.34953 C -0.7336 0.41921 -0.71485 0.47777 -0.68868 0.47777 C -0.66654 0.47777 -0.64375 0.42152 -0.64441 0.34953 C -0.64037 0.31759 -0.64441 0.28287 -0.65183 0.25902 C -0.66719 0.22708 -0.68516 0.20833 -0.70339 0.20833 C -0.71446 0.20833 -0.72539 0.21342 -0.7336 0.22407 C -0.75678 0.24815 -0.77071 0.29375 -0.775 0.34953 C -0.775 0.41319 -0.75625 0.46435 -0.73711 0.46435 C -0.71446 0.46458 -0.69336 0.41319 -0.69375 0.34953 C -0.69375 0.31759 -0.69662 0.28819 -0.70339 0.26967 C -0.71146 0.23773 -0.73021 0.22152 -0.74831 0.22152 C -0.75651 0.22152 -0.76758 0.22708 -0.77539 0.23518 C -0.79649 0.25602 -0.80821 0.29861 -0.8125 0.34699 C -0.8125 0.40555 -0.79662 0.45092 -0.77878 0.45092 C -0.75638 0.45092 -0.74193 0.40532 -0.73711 0.34953 C -0.73711 0.3206 -0.74141 0.29375 -0.74831 0.275 C -0.75678 0.24815 -0.77071 0.23217 -0.78972 0.23217 C -0.79649 0.23217 -0.80469 0.23773 -0.81316 0.24583 " pathEditMode="relative" rAng="5400000" ptsTypes="AAAAAAAAAAAAAAAAAAAAAAAAAAAAAAAAAAAAAAAAAAAAAAAAAAAAAAAAAAAAAAAAAAA">
                                      <p:cBhvr>
                                        <p:cTn id="6" dur="3000" spd="-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375" y="33218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9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9" presetClass="exit" presetSubtype="0" fill="hold" grpId="1" nodeType="after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10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3" grpId="0"/>
      <p:bldP spid="3" grpId="1"/>
      <p:bldP spid="2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sound_Bird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14" name="sound_windblowing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sp>
        <p:nvSpPr>
          <p:cNvPr id="2" name="bg"/>
          <p:cNvSpPr/>
          <p:nvPr/>
        </p:nvSpPr>
        <p:spPr>
          <a:xfrm>
            <a:off x="0" y="0"/>
            <a:ext cx="12192000" cy="6852025"/>
          </a:xfrm>
          <a:prstGeom prst="rect">
            <a:avLst/>
          </a:prstGeom>
          <a:solidFill>
            <a:srgbClr val="BDE0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5" name="cloud_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60006" y="1463307"/>
            <a:ext cx="2559807" cy="1150058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cloud_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3259" y="233474"/>
            <a:ext cx="3122068" cy="13100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tree_branch2" hidden="1"/>
          <p:cNvPicPr>
            <a:picLocks noChangeAspect="1"/>
          </p:cNvPicPr>
          <p:nvPr/>
        </p:nvPicPr>
        <p:blipFill>
          <a:blip r:embed="rId9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257206" y="165548"/>
            <a:ext cx="2917021" cy="6766560"/>
          </a:xfrm>
          <a:prstGeom prst="rect">
            <a:avLst/>
          </a:prstGeom>
        </p:spPr>
      </p:pic>
      <p:pic>
        <p:nvPicPr>
          <p:cNvPr id="37" name="tree_branches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166287" y="141656"/>
            <a:ext cx="3098858" cy="6778830"/>
          </a:xfrm>
          <a:prstGeom prst="rect">
            <a:avLst/>
          </a:prstGeom>
        </p:spPr>
      </p:pic>
      <p:pic>
        <p:nvPicPr>
          <p:cNvPr id="15" name="cloud_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1867" y="83189"/>
            <a:ext cx="1707992" cy="767358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board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86581">
            <a:off x="9739323" y="5282420"/>
            <a:ext cx="1539829" cy="16447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5" name="grass"/>
          <p:cNvPicPr>
            <a:picLocks noChangeAspect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b="7875"/>
          <a:stretch/>
        </p:blipFill>
        <p:spPr>
          <a:xfrm>
            <a:off x="-32658" y="6301626"/>
            <a:ext cx="12272312" cy="567259"/>
          </a:xfrm>
          <a:prstGeom prst="rect">
            <a:avLst/>
          </a:prstGeom>
        </p:spPr>
      </p:pic>
      <p:sp>
        <p:nvSpPr>
          <p:cNvPr id="27" name="Teardrop 26"/>
          <p:cNvSpPr>
            <a:spLocks noChangeAspect="1"/>
          </p:cNvSpPr>
          <p:nvPr/>
        </p:nvSpPr>
        <p:spPr>
          <a:xfrm rot="5400000">
            <a:off x="8265929" y="606248"/>
            <a:ext cx="728354" cy="731520"/>
          </a:xfrm>
          <a:prstGeom prst="teardrop">
            <a:avLst>
              <a:gd name="adj" fmla="val 86589"/>
            </a:avLst>
          </a:prstGeom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ardrop 27"/>
          <p:cNvSpPr>
            <a:spLocks/>
          </p:cNvSpPr>
          <p:nvPr/>
        </p:nvSpPr>
        <p:spPr>
          <a:xfrm rot="8130308">
            <a:off x="9148002" y="16401"/>
            <a:ext cx="753220" cy="731520"/>
          </a:xfrm>
          <a:prstGeom prst="teardrop">
            <a:avLst>
              <a:gd name="adj" fmla="val 86589"/>
            </a:avLst>
          </a:prstGeom>
          <a:solidFill>
            <a:srgbClr val="548235"/>
          </a:solidFill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ardrop 28"/>
          <p:cNvSpPr>
            <a:spLocks noChangeAspect="1"/>
          </p:cNvSpPr>
          <p:nvPr/>
        </p:nvSpPr>
        <p:spPr>
          <a:xfrm rot="10265380">
            <a:off x="10029352" y="439067"/>
            <a:ext cx="819398" cy="822960"/>
          </a:xfrm>
          <a:prstGeom prst="teardrop">
            <a:avLst>
              <a:gd name="adj" fmla="val 86589"/>
            </a:avLst>
          </a:prstGeom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Teardrop 29"/>
          <p:cNvSpPr>
            <a:spLocks noChangeAspect="1"/>
          </p:cNvSpPr>
          <p:nvPr/>
        </p:nvSpPr>
        <p:spPr>
          <a:xfrm rot="11536991">
            <a:off x="10209500" y="2296274"/>
            <a:ext cx="819398" cy="822960"/>
          </a:xfrm>
          <a:prstGeom prst="teardrop">
            <a:avLst>
              <a:gd name="adj" fmla="val 86589"/>
            </a:avLst>
          </a:prstGeom>
          <a:solidFill>
            <a:srgbClr val="548235"/>
          </a:solidFill>
          <a:ln>
            <a:noFill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Teardrop 30"/>
          <p:cNvSpPr>
            <a:spLocks noChangeAspect="1"/>
          </p:cNvSpPr>
          <p:nvPr/>
        </p:nvSpPr>
        <p:spPr>
          <a:xfrm rot="5566124">
            <a:off x="7940989" y="3159112"/>
            <a:ext cx="819398" cy="822960"/>
          </a:xfrm>
          <a:prstGeom prst="teardrop">
            <a:avLst>
              <a:gd name="adj" fmla="val 86589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Teardrop 31"/>
          <p:cNvSpPr>
            <a:spLocks noChangeAspect="1"/>
          </p:cNvSpPr>
          <p:nvPr/>
        </p:nvSpPr>
        <p:spPr>
          <a:xfrm rot="5556782">
            <a:off x="8786451" y="2702245"/>
            <a:ext cx="819398" cy="822960"/>
          </a:xfrm>
          <a:prstGeom prst="teardrop">
            <a:avLst>
              <a:gd name="adj" fmla="val 86589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Teardrop 32"/>
          <p:cNvSpPr>
            <a:spLocks noChangeAspect="1"/>
          </p:cNvSpPr>
          <p:nvPr/>
        </p:nvSpPr>
        <p:spPr>
          <a:xfrm rot="5592558">
            <a:off x="7856180" y="1538728"/>
            <a:ext cx="728353" cy="731520"/>
          </a:xfrm>
          <a:prstGeom prst="teardrop">
            <a:avLst>
              <a:gd name="adj" fmla="val 86589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Teardrop 33"/>
          <p:cNvSpPr>
            <a:spLocks noChangeAspect="1"/>
          </p:cNvSpPr>
          <p:nvPr/>
        </p:nvSpPr>
        <p:spPr>
          <a:xfrm rot="11933778">
            <a:off x="10453119" y="3197158"/>
            <a:ext cx="819398" cy="822960"/>
          </a:xfrm>
          <a:prstGeom prst="teardrop">
            <a:avLst>
              <a:gd name="adj" fmla="val 86589"/>
            </a:avLst>
          </a:prstGeom>
          <a:solidFill>
            <a:srgbClr val="548235"/>
          </a:solidFill>
          <a:ln>
            <a:noFill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489DC6"/>
              </a:solidFill>
            </a:endParaRPr>
          </a:p>
        </p:txBody>
      </p:sp>
      <p:sp>
        <p:nvSpPr>
          <p:cNvPr id="3" name="6-33-text"/>
          <p:cNvSpPr txBox="1"/>
          <p:nvPr/>
        </p:nvSpPr>
        <p:spPr>
          <a:xfrm>
            <a:off x="579003" y="1431429"/>
            <a:ext cx="7433588" cy="169277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rgbClr val="7FC0BC"/>
                </a:solidFill>
                <a:latin typeface="Cooper Black" panose="0208090404030B020404" pitchFamily="18" charset="0"/>
                <a:ea typeface="Batang" panose="02030600000101010101" pitchFamily="18" charset="-127"/>
              </a:rPr>
              <a:t>Presenter : </a:t>
            </a:r>
          </a:p>
          <a:p>
            <a:r>
              <a:rPr lang="en-US" sz="5400" b="1" dirty="0" smtClean="0">
                <a:solidFill>
                  <a:srgbClr val="7FC0BC"/>
                </a:solidFill>
                <a:latin typeface="Cooper Black" panose="0208090404030B020404" pitchFamily="18" charset="0"/>
                <a:ea typeface="Batang" panose="02030600000101010101" pitchFamily="18" charset="-127"/>
              </a:rPr>
              <a:t>              </a:t>
            </a:r>
            <a:r>
              <a:rPr lang="en-US" sz="6000" b="1" dirty="0" smtClean="0">
                <a:solidFill>
                  <a:srgbClr val="7FC0BC"/>
                </a:solidFill>
                <a:latin typeface="Cooper Black" panose="0208090404030B020404" pitchFamily="18" charset="0"/>
                <a:ea typeface="Batang" panose="02030600000101010101" pitchFamily="18" charset="-127"/>
              </a:rPr>
              <a:t>Jodi </a:t>
            </a:r>
            <a:r>
              <a:rPr lang="en-US" sz="6000" b="1" dirty="0" err="1" smtClean="0">
                <a:solidFill>
                  <a:srgbClr val="7FC0BC"/>
                </a:solidFill>
                <a:latin typeface="Cooper Black" panose="0208090404030B020404" pitchFamily="18" charset="0"/>
                <a:ea typeface="Batang" panose="02030600000101010101" pitchFamily="18" charset="-127"/>
              </a:rPr>
              <a:t>Sabaha</a:t>
            </a:r>
            <a:endParaRPr lang="en-US" sz="6000" b="1" dirty="0">
              <a:solidFill>
                <a:srgbClr val="7FC0BC"/>
              </a:solidFill>
              <a:latin typeface="Cooper Black" panose="0208090404030B020404" pitchFamily="18" charset="0"/>
              <a:ea typeface="Batang" panose="02030600000101010101" pitchFamily="18" charset="-127"/>
            </a:endParaRPr>
          </a:p>
        </p:txBody>
      </p:sp>
      <p:sp>
        <p:nvSpPr>
          <p:cNvPr id="22" name="Teardrop 33"/>
          <p:cNvSpPr>
            <a:spLocks noChangeAspect="1"/>
          </p:cNvSpPr>
          <p:nvPr/>
        </p:nvSpPr>
        <p:spPr>
          <a:xfrm rot="11933778">
            <a:off x="10453120" y="3197157"/>
            <a:ext cx="819398" cy="822960"/>
          </a:xfrm>
          <a:prstGeom prst="teardrop">
            <a:avLst>
              <a:gd name="adj" fmla="val 86589"/>
            </a:avLst>
          </a:prstGeom>
          <a:solidFill>
            <a:srgbClr val="7FC0B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489DC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2696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000">
        <p:fade/>
      </p:transition>
    </mc:Choice>
    <mc:Fallback xmlns="">
      <p:transition spd="med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2.59259E-6 L -0.35378 2.59259E-6 C -0.51237 2.59259E-6 -0.70717 -0.1706 -0.70717 -0.30834 L -0.70717 -0.61644 " pathEditMode="relative" rAng="0" ptsTypes="AAAA">
                                      <p:cBhvr>
                                        <p:cTn id="6" dur="1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365" y="-3083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9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100"/>
                            </p:stCondLst>
                            <p:childTnLst>
                              <p:par>
                                <p:cTn id="11" presetID="9" presetClass="exit" presetSubtype="0" fill="hold" grpId="1" nodeType="after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10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3" grpId="0"/>
      <p:bldP spid="3" grpId="1"/>
      <p:bldP spid="2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sound_Bird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14" name="sound_windblowing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sp>
        <p:nvSpPr>
          <p:cNvPr id="2" name="bg"/>
          <p:cNvSpPr/>
          <p:nvPr/>
        </p:nvSpPr>
        <p:spPr>
          <a:xfrm>
            <a:off x="0" y="0"/>
            <a:ext cx="12192000" cy="6852025"/>
          </a:xfrm>
          <a:prstGeom prst="rect">
            <a:avLst/>
          </a:prstGeom>
          <a:solidFill>
            <a:srgbClr val="BDE0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6" name="cloud_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60006" y="1463307"/>
            <a:ext cx="2559807" cy="1150058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cloud_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3259" y="233474"/>
            <a:ext cx="3122068" cy="13100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tree_branch2" hidden="1"/>
          <p:cNvPicPr>
            <a:picLocks noChangeAspect="1"/>
          </p:cNvPicPr>
          <p:nvPr/>
        </p:nvPicPr>
        <p:blipFill>
          <a:blip r:embed="rId9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257206" y="165548"/>
            <a:ext cx="2917021" cy="6766560"/>
          </a:xfrm>
          <a:prstGeom prst="rect">
            <a:avLst/>
          </a:prstGeom>
        </p:spPr>
      </p:pic>
      <p:pic>
        <p:nvPicPr>
          <p:cNvPr id="37" name="tree_branches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166287" y="141656"/>
            <a:ext cx="3098858" cy="6778830"/>
          </a:xfrm>
          <a:prstGeom prst="rect">
            <a:avLst/>
          </a:prstGeom>
        </p:spPr>
      </p:pic>
      <p:pic>
        <p:nvPicPr>
          <p:cNvPr id="15" name="cloud_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1867" y="83189"/>
            <a:ext cx="1707992" cy="767358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board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86581">
            <a:off x="9739323" y="5282420"/>
            <a:ext cx="1539829" cy="16447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5" name="grass"/>
          <p:cNvPicPr>
            <a:picLocks noChangeAspect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b="7875"/>
          <a:stretch/>
        </p:blipFill>
        <p:spPr>
          <a:xfrm>
            <a:off x="-32658" y="6301626"/>
            <a:ext cx="12272312" cy="567259"/>
          </a:xfrm>
          <a:prstGeom prst="rect">
            <a:avLst/>
          </a:prstGeom>
        </p:spPr>
      </p:pic>
      <p:sp>
        <p:nvSpPr>
          <p:cNvPr id="27" name="Teardrop 26"/>
          <p:cNvSpPr>
            <a:spLocks noChangeAspect="1"/>
          </p:cNvSpPr>
          <p:nvPr/>
        </p:nvSpPr>
        <p:spPr>
          <a:xfrm rot="5400000">
            <a:off x="8265929" y="606248"/>
            <a:ext cx="728354" cy="731520"/>
          </a:xfrm>
          <a:prstGeom prst="teardrop">
            <a:avLst>
              <a:gd name="adj" fmla="val 86589"/>
            </a:avLst>
          </a:prstGeom>
          <a:solidFill>
            <a:srgbClr val="548235"/>
          </a:solidFill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ardrop 27"/>
          <p:cNvSpPr>
            <a:spLocks/>
          </p:cNvSpPr>
          <p:nvPr/>
        </p:nvSpPr>
        <p:spPr>
          <a:xfrm rot="8130308">
            <a:off x="9148002" y="16401"/>
            <a:ext cx="753220" cy="731520"/>
          </a:xfrm>
          <a:prstGeom prst="teardrop">
            <a:avLst>
              <a:gd name="adj" fmla="val 86589"/>
            </a:avLst>
          </a:prstGeom>
          <a:solidFill>
            <a:srgbClr val="548235"/>
          </a:solidFill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ardrop 28"/>
          <p:cNvSpPr>
            <a:spLocks noChangeAspect="1"/>
          </p:cNvSpPr>
          <p:nvPr/>
        </p:nvSpPr>
        <p:spPr>
          <a:xfrm rot="10265380">
            <a:off x="10029352" y="439067"/>
            <a:ext cx="819398" cy="822960"/>
          </a:xfrm>
          <a:prstGeom prst="teardrop">
            <a:avLst>
              <a:gd name="adj" fmla="val 86589"/>
            </a:avLst>
          </a:prstGeom>
          <a:solidFill>
            <a:srgbClr val="548235"/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Teardrop 29"/>
          <p:cNvSpPr>
            <a:spLocks noChangeAspect="1"/>
          </p:cNvSpPr>
          <p:nvPr/>
        </p:nvSpPr>
        <p:spPr>
          <a:xfrm rot="11536991">
            <a:off x="10209500" y="2296274"/>
            <a:ext cx="819398" cy="822960"/>
          </a:xfrm>
          <a:prstGeom prst="teardrop">
            <a:avLst>
              <a:gd name="adj" fmla="val 86589"/>
            </a:avLst>
          </a:prstGeom>
          <a:solidFill>
            <a:srgbClr val="548235"/>
          </a:solidFill>
          <a:ln>
            <a:noFill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Teardrop 30"/>
          <p:cNvSpPr>
            <a:spLocks noChangeAspect="1"/>
          </p:cNvSpPr>
          <p:nvPr/>
        </p:nvSpPr>
        <p:spPr>
          <a:xfrm rot="5566124">
            <a:off x="7940989" y="3159112"/>
            <a:ext cx="819398" cy="822960"/>
          </a:xfrm>
          <a:prstGeom prst="teardrop">
            <a:avLst>
              <a:gd name="adj" fmla="val 86589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Teardrop 31"/>
          <p:cNvSpPr>
            <a:spLocks noChangeAspect="1"/>
          </p:cNvSpPr>
          <p:nvPr/>
        </p:nvSpPr>
        <p:spPr>
          <a:xfrm rot="5556782">
            <a:off x="8786451" y="2702245"/>
            <a:ext cx="819398" cy="822960"/>
          </a:xfrm>
          <a:prstGeom prst="teardrop">
            <a:avLst>
              <a:gd name="adj" fmla="val 86589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Teardrop 32"/>
          <p:cNvSpPr>
            <a:spLocks noChangeAspect="1"/>
          </p:cNvSpPr>
          <p:nvPr/>
        </p:nvSpPr>
        <p:spPr>
          <a:xfrm rot="5592558">
            <a:off x="7856180" y="1538728"/>
            <a:ext cx="728353" cy="731520"/>
          </a:xfrm>
          <a:prstGeom prst="teardrop">
            <a:avLst>
              <a:gd name="adj" fmla="val 86589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Teardrop 33"/>
          <p:cNvSpPr>
            <a:spLocks noChangeAspect="1"/>
          </p:cNvSpPr>
          <p:nvPr/>
        </p:nvSpPr>
        <p:spPr>
          <a:xfrm rot="11933778">
            <a:off x="10453119" y="3197158"/>
            <a:ext cx="819398" cy="822960"/>
          </a:xfrm>
          <a:prstGeom prst="teardrop">
            <a:avLst>
              <a:gd name="adj" fmla="val 86589"/>
            </a:avLst>
          </a:prstGeom>
          <a:solidFill>
            <a:srgbClr val="548235"/>
          </a:solidFill>
          <a:ln>
            <a:noFill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489DC6"/>
              </a:solidFill>
            </a:endParaRPr>
          </a:p>
        </p:txBody>
      </p:sp>
      <p:sp>
        <p:nvSpPr>
          <p:cNvPr id="3" name="6-33-text"/>
          <p:cNvSpPr txBox="1"/>
          <p:nvPr/>
        </p:nvSpPr>
        <p:spPr>
          <a:xfrm>
            <a:off x="771561" y="1480150"/>
            <a:ext cx="6990250" cy="169277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rgbClr val="70AD47"/>
                </a:solidFill>
                <a:latin typeface="Cooper Black" panose="0208090404030B020404" pitchFamily="18" charset="0"/>
                <a:ea typeface="Batang" panose="02030600000101010101" pitchFamily="18" charset="-127"/>
              </a:rPr>
              <a:t>Presenter : </a:t>
            </a:r>
          </a:p>
          <a:p>
            <a:r>
              <a:rPr lang="en-US" sz="5400" b="1" dirty="0" smtClean="0">
                <a:solidFill>
                  <a:srgbClr val="70AD47"/>
                </a:solidFill>
                <a:latin typeface="Cooper Black" panose="0208090404030B020404" pitchFamily="18" charset="0"/>
                <a:ea typeface="Batang" panose="02030600000101010101" pitchFamily="18" charset="-127"/>
              </a:rPr>
              <a:t>                 </a:t>
            </a:r>
            <a:r>
              <a:rPr lang="en-US" sz="6000" b="1" dirty="0" smtClean="0">
                <a:solidFill>
                  <a:srgbClr val="70AD47"/>
                </a:solidFill>
                <a:latin typeface="Cooper Black" panose="0208090404030B020404" pitchFamily="18" charset="0"/>
                <a:ea typeface="Batang" panose="02030600000101010101" pitchFamily="18" charset="-127"/>
              </a:rPr>
              <a:t>Roger Wu</a:t>
            </a:r>
            <a:endParaRPr lang="en-US" sz="6000" b="1" dirty="0">
              <a:solidFill>
                <a:srgbClr val="70AD47"/>
              </a:solidFill>
              <a:latin typeface="Cooper Black" panose="0208090404030B020404" pitchFamily="18" charset="0"/>
              <a:ea typeface="Batang" panose="02030600000101010101" pitchFamily="18" charset="-127"/>
            </a:endParaRPr>
          </a:p>
        </p:txBody>
      </p:sp>
      <p:sp>
        <p:nvSpPr>
          <p:cNvPr id="23" name="Teardrop 22"/>
          <p:cNvSpPr>
            <a:spLocks noChangeAspect="1"/>
          </p:cNvSpPr>
          <p:nvPr/>
        </p:nvSpPr>
        <p:spPr>
          <a:xfrm rot="5400000">
            <a:off x="8262742" y="599994"/>
            <a:ext cx="728354" cy="731520"/>
          </a:xfrm>
          <a:prstGeom prst="teardrop">
            <a:avLst>
              <a:gd name="adj" fmla="val 86589"/>
            </a:avLst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ardrop 23"/>
          <p:cNvSpPr>
            <a:spLocks noChangeAspect="1"/>
          </p:cNvSpPr>
          <p:nvPr/>
        </p:nvSpPr>
        <p:spPr>
          <a:xfrm rot="10265380">
            <a:off x="10026165" y="432813"/>
            <a:ext cx="819398" cy="822960"/>
          </a:xfrm>
          <a:prstGeom prst="teardrop">
            <a:avLst>
              <a:gd name="adj" fmla="val 86589"/>
            </a:avLst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9663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000">
        <p:fade/>
      </p:transition>
    </mc:Choice>
    <mc:Fallback xmlns="">
      <p:transition spd="med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9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4.07407E-6 C -0.00026 -0.03194 -0.10118 -0.05648 -0.22383 -0.05648 C -0.35026 -0.05648 -0.45144 -0.03194 -0.45118 -0.00023 C -0.45118 0.03149 -0.55235 0.05649 -0.67891 0.05649 C -0.80157 0.05649 -0.90235 0.03172 -0.90248 -0.00023 " pathEditMode="relative" rAng="0" ptsTypes="AAAAA">
                                      <p:cBhvr>
                                        <p:cTn id="6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130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59" presetClass="path" presetSubtype="0" accel="50000" decel="5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2.29167E-6 7.80626E-18 C -0.00703 -0.05949 -0.09622 -0.07361 -0.19817 -0.03495 C -0.30299 0.00463 -0.38099 0.08194 -0.37383 0.1412 C -0.36692 0.20023 -0.44518 0.27824 -0.55 0.31782 C -0.65169 0.35602 -0.74075 0.34167 -0.74791 0.28241 " pathEditMode="relative" rAng="20880000" ptsTypes="AAAAA">
                                      <p:cBhvr>
                                        <p:cTn id="8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396" y="1412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9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750"/>
                            </p:stCondLst>
                            <p:childTnLst>
                              <p:par>
                                <p:cTn id="13" presetID="9" presetClass="exit" presetSubtype="0" fill="hold" grpId="1" nodeType="after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10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3" grpId="0"/>
      <p:bldP spid="3" grpId="1"/>
      <p:bldP spid="23" grpId="0" animBg="1"/>
      <p:bldP spid="2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sound_Bird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14" name="sound_windblowing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sp>
        <p:nvSpPr>
          <p:cNvPr id="37" name="bg"/>
          <p:cNvSpPr/>
          <p:nvPr/>
        </p:nvSpPr>
        <p:spPr>
          <a:xfrm>
            <a:off x="0" y="0"/>
            <a:ext cx="12203364" cy="6858000"/>
          </a:xfrm>
          <a:prstGeom prst="rect">
            <a:avLst/>
          </a:prstGeom>
          <a:solidFill>
            <a:srgbClr val="BDE0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1" name="bg-white"/>
          <p:cNvGrpSpPr/>
          <p:nvPr/>
        </p:nvGrpSpPr>
        <p:grpSpPr>
          <a:xfrm>
            <a:off x="21643" y="500744"/>
            <a:ext cx="12148713" cy="6400800"/>
            <a:chOff x="21643" y="468086"/>
            <a:chExt cx="12148713" cy="6400800"/>
          </a:xfrm>
        </p:grpSpPr>
        <p:pic>
          <p:nvPicPr>
            <p:cNvPr id="42" name="curve_shadow" descr="http://2.bp.blogspot.com/-FycP6sd_OSw/UjXDsRWKY9I/AAAAAAAAAWA/kJvVY2OKC_c/s1600/1.png"/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harpenSoften amount="-50000"/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1591"/>
            <a:stretch/>
          </p:blipFill>
          <p:spPr bwMode="auto">
            <a:xfrm>
              <a:off x="21643" y="6052457"/>
              <a:ext cx="12148713" cy="8164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8" name="white_bg"/>
            <p:cNvSpPr/>
            <p:nvPr/>
          </p:nvSpPr>
          <p:spPr>
            <a:xfrm>
              <a:off x="381000" y="468086"/>
              <a:ext cx="11430000" cy="5943600"/>
            </a:xfrm>
            <a:prstGeom prst="rect">
              <a:avLst/>
            </a:prstGeom>
            <a:solidFill>
              <a:srgbClr val="FDFDFD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6" name="line_horizontal"/>
            <p:cNvCxnSpPr/>
            <p:nvPr/>
          </p:nvCxnSpPr>
          <p:spPr>
            <a:xfrm>
              <a:off x="1066800" y="2046514"/>
              <a:ext cx="10058400" cy="0"/>
            </a:xfrm>
            <a:prstGeom prst="line">
              <a:avLst/>
            </a:prstGeom>
            <a:ln w="3175">
              <a:solidFill>
                <a:srgbClr val="7FC0B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2" name="logo"/>
          <p:cNvPicPr>
            <a:picLocks noChangeAspect="1"/>
          </p:cNvPicPr>
          <p:nvPr/>
        </p:nvPicPr>
        <p:blipFill rotWithShape="1">
          <a:blip r:embed="rId9"/>
          <a:srcRect t="1" b="4000"/>
          <a:stretch/>
        </p:blipFill>
        <p:spPr>
          <a:xfrm rot="511246">
            <a:off x="11255240" y="6148357"/>
            <a:ext cx="914400" cy="815493"/>
          </a:xfrm>
          <a:prstGeom prst="rect">
            <a:avLst/>
          </a:prstGeom>
        </p:spPr>
      </p:pic>
      <p:sp>
        <p:nvSpPr>
          <p:cNvPr id="43" name="Teardrop 42"/>
          <p:cNvSpPr>
            <a:spLocks noChangeAspect="1"/>
          </p:cNvSpPr>
          <p:nvPr/>
        </p:nvSpPr>
        <p:spPr>
          <a:xfrm rot="10800000" flipH="1">
            <a:off x="118926" y="2912841"/>
            <a:ext cx="497843" cy="548640"/>
          </a:xfrm>
          <a:prstGeom prst="teardrop">
            <a:avLst>
              <a:gd name="adj" fmla="val 86589"/>
            </a:avLst>
          </a:prstGeom>
          <a:solidFill>
            <a:srgbClr val="7FC0BC"/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4" name="Teardrop 43"/>
          <p:cNvSpPr>
            <a:spLocks noChangeAspect="1"/>
          </p:cNvSpPr>
          <p:nvPr/>
        </p:nvSpPr>
        <p:spPr>
          <a:xfrm rot="10800000">
            <a:off x="11564345" y="2912841"/>
            <a:ext cx="497843" cy="548640"/>
          </a:xfrm>
          <a:prstGeom prst="teardrop">
            <a:avLst>
              <a:gd name="adj" fmla="val 86589"/>
            </a:avLst>
          </a:prstGeom>
          <a:solidFill>
            <a:srgbClr val="7FC0BC"/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7" name="Picture 46"/>
          <p:cNvPicPr>
            <a:picLocks noChangeAspect="1"/>
          </p:cNvPicPr>
          <p:nvPr/>
        </p:nvPicPr>
        <p:blipFill rotWithShape="1">
          <a:blip r:embed="rId10"/>
          <a:srcRect l="2212" b="38311"/>
          <a:stretch/>
        </p:blipFill>
        <p:spPr>
          <a:xfrm>
            <a:off x="-10886" y="6290105"/>
            <a:ext cx="1919666" cy="567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881319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</Words>
  <Application>Microsoft Office PowerPoint</Application>
  <PresentationFormat>Widescreen</PresentationFormat>
  <Paragraphs>12</Paragraphs>
  <Slides>8</Slides>
  <Notes>0</Notes>
  <HiddenSlides>0</HiddenSlides>
  <MMClips>16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Batang</vt:lpstr>
      <vt:lpstr>Arial</vt:lpstr>
      <vt:lpstr>Calibri</vt:lpstr>
      <vt:lpstr>Calibri Light</vt:lpstr>
      <vt:lpstr>Cooper Black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bsw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Wang, Feihong</dc:creator>
  <cp:lastModifiedBy>Wang, Feihong</cp:lastModifiedBy>
  <cp:revision>1</cp:revision>
  <dcterms:created xsi:type="dcterms:W3CDTF">2016-11-30T17:37:46Z</dcterms:created>
  <dcterms:modified xsi:type="dcterms:W3CDTF">2016-11-30T17:38:18Z</dcterms:modified>
</cp:coreProperties>
</file>