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6" r:id="rId4"/>
    <p:sldId id="265" r:id="rId5"/>
    <p:sldId id="259" r:id="rId6"/>
    <p:sldId id="268" r:id="rId7"/>
    <p:sldId id="269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539D"/>
    <a:srgbClr val="008FBE"/>
    <a:srgbClr val="FFC84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981" autoAdjust="0"/>
    <p:restoredTop sz="96586" autoAdjust="0"/>
  </p:normalViewPr>
  <p:slideViewPr>
    <p:cSldViewPr snapToGrid="0">
      <p:cViewPr varScale="1">
        <p:scale>
          <a:sx n="99" d="100"/>
          <a:sy n="99" d="100"/>
        </p:scale>
        <p:origin x="84" y="294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bg-star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4920"/>
          <a:stretch/>
        </p:blipFill>
        <p:spPr>
          <a:xfrm>
            <a:off x="0" y="0"/>
            <a:ext cx="12192000" cy="6865257"/>
          </a:xfrm>
          <a:prstGeom prst="rect">
            <a:avLst/>
          </a:prstGeom>
        </p:spPr>
      </p:pic>
      <p:pic>
        <p:nvPicPr>
          <p:cNvPr id="21" name="logo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486517" y="0"/>
            <a:ext cx="3218967" cy="957155"/>
          </a:xfrm>
          <a:prstGeom prst="rect">
            <a:avLst/>
          </a:prstGeom>
        </p:spPr>
      </p:pic>
      <p:pic>
        <p:nvPicPr>
          <p:cNvPr id="22" name="Tri-middle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4333176" y="1568205"/>
            <a:ext cx="3487214" cy="3005588"/>
          </a:xfrm>
          <a:prstGeom prst="rect">
            <a:avLst/>
          </a:prstGeom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</p:pic>
      <p:pic>
        <p:nvPicPr>
          <p:cNvPr id="23" name="Tri-right"/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6065316" y="1568205"/>
            <a:ext cx="3517697" cy="3005588"/>
          </a:xfrm>
          <a:prstGeom prst="rect">
            <a:avLst/>
          </a:prstGeom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</p:pic>
      <p:pic>
        <p:nvPicPr>
          <p:cNvPr id="24" name="Tri-left"/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2634119" y="1568205"/>
            <a:ext cx="3456732" cy="3005588"/>
          </a:xfrm>
          <a:prstGeom prst="rect">
            <a:avLst/>
          </a:prstGeom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</p:pic>
      <p:pic>
        <p:nvPicPr>
          <p:cNvPr id="25" name="bg-top"/>
          <p:cNvPicPr>
            <a:picLocks noChangeAspect="1"/>
          </p:cNvPicPr>
          <p:nvPr userDrawn="1"/>
        </p:nvPicPr>
        <p:blipFill rotWithShape="1">
          <a:blip r:embed="rId7"/>
          <a:srcRect l="1966" r="1228" b="1630"/>
          <a:stretch/>
        </p:blipFill>
        <p:spPr>
          <a:xfrm>
            <a:off x="-15498" y="4342774"/>
            <a:ext cx="12212664" cy="2522483"/>
          </a:xfrm>
          <a:prstGeom prst="rect">
            <a:avLst/>
          </a:prstGeom>
        </p:spPr>
      </p:pic>
      <p:grpSp>
        <p:nvGrpSpPr>
          <p:cNvPr id="26" name="text-left"/>
          <p:cNvGrpSpPr/>
          <p:nvPr userDrawn="1"/>
        </p:nvGrpSpPr>
        <p:grpSpPr>
          <a:xfrm>
            <a:off x="600236" y="4743783"/>
            <a:ext cx="2743200" cy="646331"/>
            <a:chOff x="2386556" y="4650352"/>
            <a:chExt cx="1806846" cy="646331"/>
          </a:xfrm>
        </p:grpSpPr>
        <p:cxnSp>
          <p:nvCxnSpPr>
            <p:cNvPr id="27" name="Straight Connector 26"/>
            <p:cNvCxnSpPr/>
            <p:nvPr/>
          </p:nvCxnSpPr>
          <p:spPr>
            <a:xfrm>
              <a:off x="2386556" y="5247521"/>
              <a:ext cx="1806846" cy="0"/>
            </a:xfrm>
            <a:prstGeom prst="line">
              <a:avLst/>
            </a:prstGeom>
            <a:ln w="19050">
              <a:solidFill>
                <a:srgbClr val="008FBE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8" name="TextBox 27"/>
            <p:cNvSpPr txBox="1"/>
            <p:nvPr/>
          </p:nvSpPr>
          <p:spPr>
            <a:xfrm>
              <a:off x="2386556" y="4650352"/>
              <a:ext cx="97493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 smtClean="0">
                  <a:solidFill>
                    <a:srgbClr val="008FBE"/>
                  </a:solidFill>
                </a:rPr>
                <a:t>Trainer Performance</a:t>
              </a:r>
              <a:endParaRPr lang="en-US" b="1" dirty="0">
                <a:solidFill>
                  <a:srgbClr val="008FBE"/>
                </a:solidFill>
              </a:endParaRPr>
            </a:p>
          </p:txBody>
        </p:sp>
      </p:grpSp>
      <p:grpSp>
        <p:nvGrpSpPr>
          <p:cNvPr id="29" name="text-middle"/>
          <p:cNvGrpSpPr/>
          <p:nvPr userDrawn="1"/>
        </p:nvGrpSpPr>
        <p:grpSpPr>
          <a:xfrm>
            <a:off x="4664832" y="4743783"/>
            <a:ext cx="2743201" cy="646331"/>
            <a:chOff x="5295859" y="4635920"/>
            <a:chExt cx="1483204" cy="646331"/>
          </a:xfrm>
        </p:grpSpPr>
        <p:cxnSp>
          <p:nvCxnSpPr>
            <p:cNvPr id="30" name="Straight Connector 29"/>
            <p:cNvCxnSpPr/>
            <p:nvPr/>
          </p:nvCxnSpPr>
          <p:spPr>
            <a:xfrm>
              <a:off x="5295860" y="5247521"/>
              <a:ext cx="1483203" cy="0"/>
            </a:xfrm>
            <a:prstGeom prst="line">
              <a:avLst/>
            </a:prstGeom>
            <a:ln w="19050">
              <a:solidFill>
                <a:srgbClr val="00539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1" name="TextBox 30"/>
            <p:cNvSpPr txBox="1"/>
            <p:nvPr/>
          </p:nvSpPr>
          <p:spPr>
            <a:xfrm>
              <a:off x="5295859" y="4635920"/>
              <a:ext cx="97493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 smtClean="0">
                  <a:solidFill>
                    <a:srgbClr val="00539D"/>
                  </a:solidFill>
                </a:rPr>
                <a:t>Overall Performance</a:t>
              </a:r>
              <a:endParaRPr lang="en-US" b="1" dirty="0">
                <a:solidFill>
                  <a:srgbClr val="00539D"/>
                </a:solidFill>
              </a:endParaRPr>
            </a:p>
          </p:txBody>
        </p:sp>
      </p:grpSp>
      <p:grpSp>
        <p:nvGrpSpPr>
          <p:cNvPr id="32" name="text-right"/>
          <p:cNvGrpSpPr/>
          <p:nvPr userDrawn="1"/>
        </p:nvGrpSpPr>
        <p:grpSpPr>
          <a:xfrm>
            <a:off x="8712304" y="4743783"/>
            <a:ext cx="2743200" cy="646331"/>
            <a:chOff x="8311943" y="4609080"/>
            <a:chExt cx="1339985" cy="646331"/>
          </a:xfrm>
        </p:grpSpPr>
        <p:cxnSp>
          <p:nvCxnSpPr>
            <p:cNvPr id="33" name="Straight Connector 32"/>
            <p:cNvCxnSpPr/>
            <p:nvPr/>
          </p:nvCxnSpPr>
          <p:spPr>
            <a:xfrm>
              <a:off x="8311943" y="5218504"/>
              <a:ext cx="1339985" cy="0"/>
            </a:xfrm>
            <a:prstGeom prst="line">
              <a:avLst/>
            </a:prstGeom>
            <a:ln w="19050">
              <a:solidFill>
                <a:srgbClr val="FFC84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4" name="TextBox 33"/>
            <p:cNvSpPr txBox="1"/>
            <p:nvPr/>
          </p:nvSpPr>
          <p:spPr>
            <a:xfrm>
              <a:off x="8311943" y="4609080"/>
              <a:ext cx="97493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 smtClean="0">
                  <a:solidFill>
                    <a:srgbClr val="FFC843"/>
                  </a:solidFill>
                </a:rPr>
                <a:t>Learner</a:t>
              </a:r>
              <a:br>
                <a:rPr lang="en-US" b="1" dirty="0" smtClean="0">
                  <a:solidFill>
                    <a:srgbClr val="FFC843"/>
                  </a:solidFill>
                </a:rPr>
              </a:br>
              <a:r>
                <a:rPr lang="en-US" b="1" dirty="0" smtClean="0">
                  <a:solidFill>
                    <a:srgbClr val="FFC843"/>
                  </a:solidFill>
                </a:rPr>
                <a:t>Comments</a:t>
              </a:r>
              <a:endParaRPr lang="en-US" b="1" dirty="0">
                <a:solidFill>
                  <a:srgbClr val="FFC843"/>
                </a:solidFill>
              </a:endParaRPr>
            </a:p>
          </p:txBody>
        </p:sp>
      </p:grpSp>
      <p:sp>
        <p:nvSpPr>
          <p:cNvPr id="38" name="Text Placeholder 37"/>
          <p:cNvSpPr>
            <a:spLocks noGrp="1"/>
          </p:cNvSpPr>
          <p:nvPr>
            <p:ph type="body" sz="quarter" idx="10" hasCustomPrompt="1"/>
          </p:nvPr>
        </p:nvSpPr>
        <p:spPr>
          <a:xfrm>
            <a:off x="5249408" y="3477986"/>
            <a:ext cx="1706562" cy="1095807"/>
          </a:xfrm>
        </p:spPr>
        <p:txBody>
          <a:bodyPr anchor="ctr">
            <a:normAutofit/>
          </a:bodyPr>
          <a:lstStyle>
            <a:lvl1pPr marL="0" indent="0" algn="ctr">
              <a:buNone/>
              <a:defRPr sz="1800" b="1" baseline="0"/>
            </a:lvl1pPr>
          </a:lstStyle>
          <a:p>
            <a:pPr lvl="0"/>
            <a:r>
              <a:rPr lang="en-US" dirty="0" smtClean="0"/>
              <a:t>Time Scope</a:t>
            </a:r>
            <a:endParaRPr lang="en-US" dirty="0"/>
          </a:p>
        </p:txBody>
      </p:sp>
      <p:sp>
        <p:nvSpPr>
          <p:cNvPr id="39" name="TextBox 38"/>
          <p:cNvSpPr txBox="1"/>
          <p:nvPr userDrawn="1"/>
        </p:nvSpPr>
        <p:spPr>
          <a:xfrm>
            <a:off x="517107" y="5421144"/>
            <a:ext cx="3091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data scope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6 multiple-choice questions</a:t>
            </a:r>
            <a:endParaRPr lang="en-US" dirty="0"/>
          </a:p>
        </p:txBody>
      </p:sp>
      <p:sp>
        <p:nvSpPr>
          <p:cNvPr id="40" name="TextBox 39"/>
          <p:cNvSpPr txBox="1"/>
          <p:nvPr userDrawn="1"/>
        </p:nvSpPr>
        <p:spPr>
          <a:xfrm>
            <a:off x="4573392" y="5421144"/>
            <a:ext cx="292608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learners’ overall rating of their instructors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l</a:t>
            </a:r>
            <a:r>
              <a:rPr lang="en-US" dirty="0" smtClean="0"/>
              <a:t>earners’ comments on some instructors </a:t>
            </a:r>
            <a:endParaRPr lang="en-US" dirty="0"/>
          </a:p>
        </p:txBody>
      </p:sp>
      <p:sp>
        <p:nvSpPr>
          <p:cNvPr id="41" name="TextBox 40"/>
          <p:cNvSpPr txBox="1"/>
          <p:nvPr userDrawn="1"/>
        </p:nvSpPr>
        <p:spPr>
          <a:xfrm>
            <a:off x="8641055" y="5421144"/>
            <a:ext cx="292608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top challenges with the training and use of Epic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other comments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274006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ata-Scop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529" y="-296"/>
            <a:ext cx="12193057" cy="797466"/>
          </a:xfrm>
          <a:prstGeom prst="rect">
            <a:avLst/>
          </a:prstGeom>
        </p:spPr>
      </p:pic>
      <p:sp>
        <p:nvSpPr>
          <p:cNvPr id="5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2033838" y="0"/>
            <a:ext cx="10158161" cy="796925"/>
          </a:xfrm>
        </p:spPr>
        <p:txBody>
          <a:bodyPr anchor="ctr">
            <a:norm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US" sz="2400" b="1" baseline="0" smtClean="0">
                <a:effectLst/>
              </a:defRPr>
            </a:lvl1pPr>
          </a:lstStyle>
          <a:p>
            <a:pPr lvl="0"/>
            <a:r>
              <a:rPr lang="en-US" dirty="0" smtClean="0"/>
              <a:t>Data Scope</a:t>
            </a:r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 rotWithShape="1">
          <a:blip r:embed="rId3"/>
          <a:srcRect b="1824"/>
          <a:stretch/>
        </p:blipFill>
        <p:spPr>
          <a:xfrm>
            <a:off x="73882" y="23750"/>
            <a:ext cx="1814206" cy="773175"/>
          </a:xfrm>
          <a:prstGeom prst="rect">
            <a:avLst/>
          </a:prstGeom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6903566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verall-Performanc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529" y="-296"/>
            <a:ext cx="12193057" cy="797466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1250" y="0"/>
            <a:ext cx="1454363" cy="1253500"/>
          </a:xfrm>
          <a:prstGeom prst="rect">
            <a:avLst/>
          </a:prstGeom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</p:pic>
      <p:sp>
        <p:nvSpPr>
          <p:cNvPr id="5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1681842" y="0"/>
            <a:ext cx="10510157" cy="796925"/>
          </a:xfrm>
        </p:spPr>
        <p:txBody>
          <a:bodyPr anchor="ctr">
            <a:norm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US" sz="2000" b="1" baseline="0" smtClean="0">
                <a:effectLst/>
              </a:defRPr>
            </a:lvl1pPr>
          </a:lstStyle>
          <a:p>
            <a:pPr lvl="0"/>
            <a:r>
              <a:rPr lang="en-US" dirty="0" smtClean="0"/>
              <a:t>Insert Title Here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420027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ainer-Performanc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529" y="-296"/>
            <a:ext cx="12193057" cy="797466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1250" y="0"/>
            <a:ext cx="1453468" cy="125272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5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1681842" y="0"/>
            <a:ext cx="10510157" cy="796925"/>
          </a:xfrm>
        </p:spPr>
        <p:txBody>
          <a:bodyPr anchor="ctr">
            <a:norm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US" sz="2000" b="1" baseline="0" smtClean="0">
                <a:effectLst/>
              </a:defRPr>
            </a:lvl1pPr>
          </a:lstStyle>
          <a:p>
            <a:pPr lvl="0"/>
            <a:r>
              <a:rPr lang="en-US" dirty="0" smtClean="0"/>
              <a:t>Insert Title Here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443532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earner-Comm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529" y="-296"/>
            <a:ext cx="12193057" cy="797466"/>
          </a:xfrm>
          <a:prstGeom prst="rect">
            <a:avLst/>
          </a:prstGeom>
        </p:spPr>
      </p:pic>
      <p:sp>
        <p:nvSpPr>
          <p:cNvPr id="4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1681842" y="0"/>
            <a:ext cx="10510157" cy="796925"/>
          </a:xfrm>
        </p:spPr>
        <p:txBody>
          <a:bodyPr anchor="ctr">
            <a:norm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US" sz="2000" b="1" baseline="0" smtClean="0">
                <a:effectLst/>
              </a:defRPr>
            </a:lvl1pPr>
          </a:lstStyle>
          <a:p>
            <a:pPr lvl="0"/>
            <a:r>
              <a:rPr lang="en-US" dirty="0" smtClean="0"/>
              <a:t>Insert Title Here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1250" y="0"/>
            <a:ext cx="1453896" cy="1253096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9577574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ovider-Comm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529" y="-296"/>
            <a:ext cx="12193057" cy="797466"/>
          </a:xfrm>
          <a:prstGeom prst="rect">
            <a:avLst/>
          </a:prstGeom>
        </p:spPr>
      </p:pic>
      <p:sp>
        <p:nvSpPr>
          <p:cNvPr id="4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1681842" y="0"/>
            <a:ext cx="10510157" cy="796925"/>
          </a:xfrm>
        </p:spPr>
        <p:txBody>
          <a:bodyPr anchor="ctr">
            <a:norm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US" sz="2000" b="1" baseline="0" smtClean="0">
                <a:effectLst/>
              </a:defRPr>
            </a:lvl1pPr>
          </a:lstStyle>
          <a:p>
            <a:pPr lvl="0"/>
            <a:r>
              <a:rPr lang="en-US" dirty="0" smtClean="0"/>
              <a:t>Insert Title Here</a:t>
            </a: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65798" y="0"/>
            <a:ext cx="1453468" cy="125272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40199069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650C804-67B2-4EE3-A6B5-879555FDFF02}" type="datetimeFigureOut">
              <a:rPr lang="en-US" smtClean="0"/>
              <a:t>11/30/2016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8EA1AD-C195-4C7F-9C3C-3476EAF062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66326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5" r:id="rId1"/>
    <p:sldLayoutId id="2147483663" r:id="rId2"/>
    <p:sldLayoutId id="2147483662" r:id="rId3"/>
    <p:sldLayoutId id="2147483660" r:id="rId4"/>
    <p:sldLayoutId id="2147483661" r:id="rId5"/>
    <p:sldLayoutId id="2147483664" r:id="rId6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/>
        <p:txBody>
          <a:bodyPr>
            <a:normAutofit/>
          </a:bodyPr>
          <a:lstStyle/>
          <a:p>
            <a:r>
              <a:rPr lang="en-US" sz="2400" dirty="0" smtClean="0"/>
              <a:t>Week x - x</a:t>
            </a: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en-US" sz="1600" b="0" dirty="0" smtClean="0"/>
              <a:t>(</a:t>
            </a:r>
            <a:r>
              <a:rPr lang="en-US" sz="1600" b="0" dirty="0" err="1" smtClean="0"/>
              <a:t>x.x-x.x</a:t>
            </a:r>
            <a:r>
              <a:rPr lang="en-US" sz="1600" b="0" dirty="0" smtClean="0"/>
              <a:t>)</a:t>
            </a:r>
            <a:endParaRPr lang="en-US" sz="1600" b="0" dirty="0"/>
          </a:p>
        </p:txBody>
      </p:sp>
    </p:spTree>
    <p:extLst>
      <p:ext uri="{BB962C8B-B14F-4D97-AF65-F5344CB8AC3E}">
        <p14:creationId xmlns:p14="http://schemas.microsoft.com/office/powerpoint/2010/main" val="29580658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/>
        <p:txBody>
          <a:bodyPr>
            <a:normAutofit/>
          </a:bodyPr>
          <a:lstStyle/>
          <a:p>
            <a:pPr lvl="0"/>
            <a:r>
              <a:rPr lang="en-US" sz="2800" dirty="0" smtClean="0"/>
              <a:t>Data Scope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6491743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 smtClean="0"/>
              <a:t>Q.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975317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 smtClean="0"/>
              <a:t>Q.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4936955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Q.</a:t>
            </a: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1104405" y="1840675"/>
            <a:ext cx="10177154" cy="40011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endParaRPr lang="en-US" sz="2000" dirty="0"/>
          </a:p>
        </p:txBody>
      </p:sp>
      <p:sp>
        <p:nvSpPr>
          <p:cNvPr id="4" name="TextBox 3"/>
          <p:cNvSpPr txBox="1"/>
          <p:nvPr/>
        </p:nvSpPr>
        <p:spPr>
          <a:xfrm>
            <a:off x="1104405" y="3966358"/>
            <a:ext cx="10177153" cy="40011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pPr marL="285750" lvl="0" indent="-285750">
              <a:buFont typeface="Arial" panose="020B0604020202020204" pitchFamily="34" charset="0"/>
              <a:buChar char="•"/>
            </a:pP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15194386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 smtClean="0"/>
              <a:t>Some Quotes from Providers (</a:t>
            </a:r>
            <a:r>
              <a:rPr lang="en-US" dirty="0" smtClean="0">
                <a:solidFill>
                  <a:srgbClr val="00B050"/>
                </a:solidFill>
              </a:rPr>
              <a:t>Positive</a:t>
            </a:r>
            <a:r>
              <a:rPr lang="en-US" dirty="0" smtClean="0"/>
              <a:t>)</a:t>
            </a:r>
            <a:endParaRPr lang="en-US" dirty="0"/>
          </a:p>
        </p:txBody>
      </p:sp>
      <p:grpSp>
        <p:nvGrpSpPr>
          <p:cNvPr id="6" name="Group 5"/>
          <p:cNvGrpSpPr/>
          <p:nvPr/>
        </p:nvGrpSpPr>
        <p:grpSpPr>
          <a:xfrm>
            <a:off x="661866" y="1224517"/>
            <a:ext cx="11162356" cy="748662"/>
            <a:chOff x="933650" y="739173"/>
            <a:chExt cx="10804727" cy="748662"/>
          </a:xfrm>
        </p:grpSpPr>
        <p:sp>
          <p:nvSpPr>
            <p:cNvPr id="5" name="TextBox 4"/>
            <p:cNvSpPr txBox="1"/>
            <p:nvPr/>
          </p:nvSpPr>
          <p:spPr>
            <a:xfrm>
              <a:off x="933650" y="890971"/>
              <a:ext cx="10716617" cy="369332"/>
            </a:xfrm>
            <a:prstGeom prst="round1Rect">
              <a:avLst>
                <a:gd name="adj" fmla="val 8970"/>
              </a:avLst>
            </a:prstGeom>
            <a:solidFill>
              <a:schemeClr val="bg1">
                <a:lumMod val="95000"/>
              </a:schemeClr>
            </a:solidFill>
          </p:spPr>
          <p:txBody>
            <a:bodyPr wrap="square" rtlCol="0">
              <a:spAutoFit/>
            </a:bodyPr>
            <a:lstStyle/>
            <a:p>
              <a:pPr marL="342900" indent="-342900">
                <a:buFont typeface="Arial" panose="020B0604020202020204" pitchFamily="34" charset="0"/>
                <a:buChar char="•"/>
              </a:pPr>
              <a:endParaRPr lang="en-US" dirty="0" smtClean="0"/>
            </a:p>
          </p:txBody>
        </p:sp>
        <p:pic>
          <p:nvPicPr>
            <p:cNvPr id="1026" name="Picture 2" descr="http://icons.iconarchive.com/icons/graphicloads/colorful-long-shadow/256/Hand-thumbs-up-like-2-icon.png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998088" y="739173"/>
              <a:ext cx="740289" cy="74866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3403696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Some Quotes from Providers </a:t>
            </a:r>
            <a:r>
              <a:rPr lang="en-US" dirty="0" smtClean="0"/>
              <a:t>(</a:t>
            </a:r>
            <a:r>
              <a:rPr lang="en-US" dirty="0" smtClean="0">
                <a:solidFill>
                  <a:srgbClr val="FF0000"/>
                </a:solidFill>
              </a:rPr>
              <a:t>Negative</a:t>
            </a:r>
            <a:r>
              <a:rPr lang="en-US" dirty="0" smtClean="0"/>
              <a:t>)</a:t>
            </a:r>
            <a:endParaRPr lang="en-US" dirty="0"/>
          </a:p>
        </p:txBody>
      </p:sp>
      <p:grpSp>
        <p:nvGrpSpPr>
          <p:cNvPr id="3" name="Group 2"/>
          <p:cNvGrpSpPr/>
          <p:nvPr/>
        </p:nvGrpSpPr>
        <p:grpSpPr>
          <a:xfrm>
            <a:off x="678862" y="1069290"/>
            <a:ext cx="11232117" cy="889169"/>
            <a:chOff x="693017" y="4053778"/>
            <a:chExt cx="11232117" cy="889169"/>
          </a:xfrm>
        </p:grpSpPr>
        <p:sp>
          <p:nvSpPr>
            <p:cNvPr id="4" name="TextBox 3"/>
            <p:cNvSpPr txBox="1"/>
            <p:nvPr/>
          </p:nvSpPr>
          <p:spPr>
            <a:xfrm>
              <a:off x="693017" y="4296616"/>
              <a:ext cx="11102459" cy="646331"/>
            </a:xfrm>
            <a:prstGeom prst="round1Rect">
              <a:avLst>
                <a:gd name="adj" fmla="val 12979"/>
              </a:avLst>
            </a:prstGeom>
            <a:solidFill>
              <a:schemeClr val="bg1">
                <a:lumMod val="95000"/>
              </a:schemeClr>
            </a:solidFill>
          </p:spPr>
          <p:txBody>
            <a:bodyPr wrap="square" rtlCol="0">
              <a:spAutoFit/>
            </a:bodyPr>
            <a:lstStyle/>
            <a:p>
              <a:pPr lvl="1"/>
              <a:endParaRPr lang="en-US" dirty="0" smtClean="0"/>
            </a:p>
            <a:p>
              <a:pPr lvl="1">
                <a:spcAft>
                  <a:spcPts val="300"/>
                </a:spcAft>
              </a:pPr>
              <a:r>
                <a:rPr lang="en-US" dirty="0" smtClean="0"/>
                <a:t>…</a:t>
              </a:r>
              <a:endParaRPr lang="en-US" dirty="0"/>
            </a:p>
          </p:txBody>
        </p:sp>
        <p:pic>
          <p:nvPicPr>
            <p:cNvPr id="5" name="Picture 4" descr="Hand thumbs up like icon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 flipV="1">
              <a:off x="11193614" y="4053778"/>
              <a:ext cx="731520" cy="73152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8" name="Group 7"/>
          <p:cNvGrpSpPr/>
          <p:nvPr/>
        </p:nvGrpSpPr>
        <p:grpSpPr>
          <a:xfrm>
            <a:off x="433137" y="4514248"/>
            <a:ext cx="11348185" cy="761757"/>
            <a:chOff x="433138" y="4376240"/>
            <a:chExt cx="11348185" cy="761757"/>
          </a:xfrm>
        </p:grpSpPr>
        <p:sp>
          <p:nvSpPr>
            <p:cNvPr id="7" name="TextBox 6"/>
            <p:cNvSpPr txBox="1"/>
            <p:nvPr/>
          </p:nvSpPr>
          <p:spPr>
            <a:xfrm>
              <a:off x="678863" y="4634314"/>
              <a:ext cx="11102460" cy="477054"/>
            </a:xfrm>
            <a:prstGeom prst="round1Rect">
              <a:avLst/>
            </a:prstGeom>
            <a:solidFill>
              <a:schemeClr val="bg1">
                <a:lumMod val="95000"/>
              </a:schemeClr>
            </a:solidFill>
          </p:spPr>
          <p:txBody>
            <a:bodyPr wrap="square" rtlCol="0">
              <a:spAutoFit/>
            </a:bodyPr>
            <a:lstStyle/>
            <a:p>
              <a:pPr marL="800100" lvl="1" indent="-342900">
                <a:buFont typeface="Arial" panose="020B0604020202020204" pitchFamily="34" charset="0"/>
                <a:buChar char="•"/>
              </a:pPr>
              <a:endParaRPr lang="en-US" sz="1400" dirty="0" smtClean="0"/>
            </a:p>
            <a:p>
              <a:pPr marL="800100" lvl="1" indent="-342900">
                <a:spcAft>
                  <a:spcPts val="300"/>
                </a:spcAft>
                <a:buFont typeface="Arial" panose="020B0604020202020204" pitchFamily="34" charset="0"/>
                <a:buChar char="•"/>
              </a:pPr>
              <a:endParaRPr lang="en-US" sz="1100" dirty="0" smtClean="0"/>
            </a:p>
          </p:txBody>
        </p:sp>
        <p:pic>
          <p:nvPicPr>
            <p:cNvPr id="6" name="Picture 6" descr="Settings icon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33138" y="4376240"/>
              <a:ext cx="755299" cy="76175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7489656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923</TotalTime>
  <Words>27</Words>
  <Application>Microsoft Office PowerPoint</Application>
  <PresentationFormat>Widescreen</PresentationFormat>
  <Paragraphs>9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1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bsw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Wang, Feihong</dc:creator>
  <cp:lastModifiedBy>Wang, Feihong</cp:lastModifiedBy>
  <cp:revision>110</cp:revision>
  <dcterms:created xsi:type="dcterms:W3CDTF">2016-08-08T14:27:22Z</dcterms:created>
  <dcterms:modified xsi:type="dcterms:W3CDTF">2016-11-30T16:01:47Z</dcterms:modified>
</cp:coreProperties>
</file>