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1.xml" ContentType="application/vnd.openxmlformats-officedocument.presentationml.notesSlide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261" r:id="rId2"/>
    <p:sldId id="349" r:id="rId3"/>
    <p:sldId id="350" r:id="rId4"/>
    <p:sldId id="351" r:id="rId5"/>
    <p:sldId id="357" r:id="rId6"/>
    <p:sldId id="352" r:id="rId7"/>
    <p:sldId id="353" r:id="rId8"/>
    <p:sldId id="354" r:id="rId9"/>
    <p:sldId id="355" r:id="rId10"/>
    <p:sldId id="356" r:id="rId11"/>
    <p:sldId id="266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9144000" cy="6858000" type="screen4x3"/>
  <p:notesSz cx="6858000" cy="9144000"/>
  <p:custDataLst>
    <p:tags r:id="rId3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ang, Feihong" initials="WF" lastIdx="1" clrIdx="0">
    <p:extLst>
      <p:ext uri="{19B8F6BF-5375-455C-9EA6-DF929625EA0E}">
        <p15:presenceInfo xmlns:p15="http://schemas.microsoft.com/office/powerpoint/2012/main" userId="S-1-5-21-985149797-871377110-929701000-390379" providerId="AD"/>
      </p:ext>
    </p:extLst>
  </p:cmAuthor>
  <p:cmAuthor id="2" name="Tran, Anthony" initials="TA" lastIdx="4" clrIdx="1">
    <p:extLst>
      <p:ext uri="{19B8F6BF-5375-455C-9EA6-DF929625EA0E}">
        <p15:presenceInfo xmlns:p15="http://schemas.microsoft.com/office/powerpoint/2012/main" userId="S-1-5-21-985149797-871377110-929701000-38125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4AEDA"/>
    <a:srgbClr val="AF5402"/>
    <a:srgbClr val="F6B960"/>
    <a:srgbClr val="F8C987"/>
    <a:srgbClr val="89D3BE"/>
    <a:srgbClr val="B2E2D4"/>
    <a:srgbClr val="7FB5DD"/>
    <a:srgbClr val="9BC5E4"/>
    <a:srgbClr val="FFE0C1"/>
    <a:srgbClr val="FBF6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102" autoAdjust="0"/>
    <p:restoredTop sz="76946" autoAdjust="0"/>
  </p:normalViewPr>
  <p:slideViewPr>
    <p:cSldViewPr>
      <p:cViewPr varScale="1">
        <p:scale>
          <a:sx n="86" d="100"/>
          <a:sy n="86" d="100"/>
        </p:scale>
        <p:origin x="1614" y="8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101" d="100"/>
          <a:sy n="101" d="100"/>
        </p:scale>
        <p:origin x="-3576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tags" Target="../tags/tag16.xml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DBD166-89B7-4A79-8933-16825C4168FF}" type="datetimeFigureOut">
              <a:rPr lang="en-US" smtClean="0"/>
              <a:t>11/30/2016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4FEC1D-2727-4EC2-BEBF-38BA3BDA1D85}" type="slidenum">
              <a:rPr lang="en-US" smtClean="0"/>
              <a:t>‹#›</a:t>
            </a:fld>
            <a:endParaRPr lang="en-US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1169786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274059-BD35-4700-8229-18A84CDC5C0B}" type="datetimeFigureOut">
              <a:rPr lang="en-US" smtClean="0"/>
              <a:t>11/30/2016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12AF92-2833-4DB1-909D-88563310BC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3385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12AF92-2833-4DB1-909D-88563310BC0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5325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0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Relationship Id="rId4" Type="http://schemas.microsoft.com/office/2007/relationships/hdphoto" Target="../media/hdphoto2.wdp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Relationship Id="rId6" Type="http://schemas.microsoft.com/office/2007/relationships/hdphoto" Target="../media/hdphoto3.wdp"/><Relationship Id="rId5" Type="http://schemas.openxmlformats.org/officeDocument/2006/relationships/image" Target="../media/image13.png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Relationship Id="rId5" Type="http://schemas.microsoft.com/office/2007/relationships/hdphoto" Target="../media/hdphoto4.wdp"/><Relationship Id="rId4" Type="http://schemas.openxmlformats.org/officeDocument/2006/relationships/image" Target="../media/image14.jpe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.xml"/><Relationship Id="rId5" Type="http://schemas.openxmlformats.org/officeDocument/2006/relationships/image" Target="../media/image16.png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2.xml"/><Relationship Id="rId6" Type="http://schemas.microsoft.com/office/2007/relationships/hdphoto" Target="../media/hdphoto5.wdp"/><Relationship Id="rId5" Type="http://schemas.openxmlformats.org/officeDocument/2006/relationships/image" Target="../media/image17.jpeg"/><Relationship Id="rId4" Type="http://schemas.openxmlformats.org/officeDocument/2006/relationships/image" Target="../media/image12.jpe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3.xml"/><Relationship Id="rId4" Type="http://schemas.openxmlformats.org/officeDocument/2006/relationships/image" Target="../media/image18.jpe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4.xml"/><Relationship Id="rId4" Type="http://schemas.openxmlformats.org/officeDocument/2006/relationships/image" Target="../media/image19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5.xml"/><Relationship Id="rId4" Type="http://schemas.openxmlformats.org/officeDocument/2006/relationships/image" Target="../media/image20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kardsunlimited.com/wp-content/uploads/2014/08/september.jp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94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Flowchart: Manual Input 5"/>
          <p:cNvSpPr/>
          <p:nvPr userDrawn="1"/>
        </p:nvSpPr>
        <p:spPr>
          <a:xfrm rot="5400000">
            <a:off x="3429000" y="-1360841"/>
            <a:ext cx="2286000" cy="9144000"/>
          </a:xfrm>
          <a:prstGeom prst="flowChartManualInpu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200" y="6096000"/>
            <a:ext cx="1905000" cy="581025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-1" y="2085093"/>
            <a:ext cx="9135533" cy="1420108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 algn="ctr">
              <a:buNone/>
              <a:defRPr lang="en-US" sz="4400" b="1" smtClean="0">
                <a:latin typeface="+mj-lt"/>
                <a:ea typeface="+mj-ea"/>
                <a:cs typeface="+mj-cs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 algn="ctr">
              <a:spcBef>
                <a:spcPct val="0"/>
              </a:spcBef>
            </a:pPr>
            <a:r>
              <a:rPr lang="en-US" dirty="0" smtClean="0"/>
              <a:t>Click to insert title here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3505200"/>
            <a:ext cx="9136063" cy="849313"/>
          </a:xfr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lang="en-US" sz="32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Click to insert subtitle here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342639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_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lowchart: Manual Input 5"/>
          <p:cNvSpPr/>
          <p:nvPr userDrawn="1"/>
        </p:nvSpPr>
        <p:spPr>
          <a:xfrm rot="5400000">
            <a:off x="2133600" y="-2133600"/>
            <a:ext cx="2286000" cy="6553200"/>
          </a:xfrm>
          <a:prstGeom prst="flowChartManualInpu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200" y="6096000"/>
            <a:ext cx="1905000" cy="581025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>
          <a:xfrm>
            <a:off x="0" y="-3544"/>
            <a:ext cx="9144000" cy="5947144"/>
          </a:xfrm>
          <a:prstGeom prst="rect">
            <a:avLst/>
          </a:prstGeom>
          <a:solidFill>
            <a:srgbClr val="FFE0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2" name="Picture 4" descr="http://www.exploreasheville.com/includes/images/assets/leaves/fall.pn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5800" y="-3544"/>
            <a:ext cx="10591800" cy="2231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8467" y="1524000"/>
            <a:ext cx="9135533" cy="762000"/>
          </a:xfrm>
        </p:spPr>
        <p:txBody>
          <a:bodyPr vert="horz" lIns="91440" tIns="45720" rIns="91440" bIns="45720" rtlCol="0" anchor="t">
            <a:normAutofit/>
          </a:bodyPr>
          <a:lstStyle>
            <a:lvl1pPr algn="ctr">
              <a:defRPr lang="en-US" sz="4000" b="1" smtClean="0">
                <a:latin typeface="+mj-lt"/>
                <a:ea typeface="+mj-ea"/>
                <a:cs typeface="+mj-cs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 algn="ctr">
              <a:spcBef>
                <a:spcPct val="0"/>
              </a:spcBef>
              <a:buNone/>
            </a:pPr>
            <a:r>
              <a:rPr lang="en-US" dirty="0" smtClean="0"/>
              <a:t>Click to insert title here</a:t>
            </a:r>
          </a:p>
        </p:txBody>
      </p:sp>
      <p:sp>
        <p:nvSpPr>
          <p:cNvPr id="21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8467" y="2556138"/>
            <a:ext cx="9135533" cy="3082662"/>
          </a:xfrm>
        </p:spPr>
        <p:txBody>
          <a:bodyPr vert="horz" lIns="91440" tIns="45720" rIns="91440" bIns="45720" rtlCol="0" anchor="t">
            <a:normAutofit/>
          </a:bodyPr>
          <a:lstStyle>
            <a:lvl1pPr algn="ctr">
              <a:defRPr lang="en-US" sz="2800" b="1" smtClean="0">
                <a:latin typeface="+mj-lt"/>
                <a:ea typeface="+mj-ea"/>
                <a:cs typeface="+mj-cs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 algn="ctr">
              <a:spcBef>
                <a:spcPct val="0"/>
              </a:spcBef>
              <a:buNone/>
            </a:pPr>
            <a:r>
              <a:rPr lang="en-US" dirty="0" smtClean="0"/>
              <a:t>Click to insert content here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032334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ssionbg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karriflatla.com/wp-content/uploads/september-leaves.jp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1"/>
            <a:ext cx="9144001" cy="594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200" y="6096000"/>
            <a:ext cx="1905000" cy="581025"/>
          </a:xfrm>
          <a:prstGeom prst="rect">
            <a:avLst/>
          </a:prstGeom>
        </p:spPr>
      </p:pic>
      <p:sp>
        <p:nvSpPr>
          <p:cNvPr id="7" name="Flowchart: Manual Input 6"/>
          <p:cNvSpPr/>
          <p:nvPr userDrawn="1"/>
        </p:nvSpPr>
        <p:spPr>
          <a:xfrm rot="5400000">
            <a:off x="-533400" y="533400"/>
            <a:ext cx="5943600" cy="4876800"/>
          </a:xfrm>
          <a:prstGeom prst="flowChartManualInpu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6" descr="http://www.clipartbest.com/cliparts/niE/Xeo/niEXeoxiA.jpe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667" b="99667" l="5667" r="945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652307">
            <a:off x="5813791" y="2520068"/>
            <a:ext cx="1770558" cy="2078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http://www.clipartbest.com/cliparts/niE/Xeo/niEXeoxiA.jpe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667" b="99667" l="5667" r="945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652307">
            <a:off x="6628946" y="4104546"/>
            <a:ext cx="1554013" cy="182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-1" y="2085093"/>
            <a:ext cx="5334001" cy="1420108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 algn="l">
              <a:buNone/>
              <a:defRPr lang="en-US" sz="3600" b="0" smtClean="0">
                <a:latin typeface="+mj-lt"/>
                <a:ea typeface="+mj-ea"/>
                <a:cs typeface="+mj-cs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 algn="ctr">
              <a:spcBef>
                <a:spcPct val="0"/>
              </a:spcBef>
            </a:pPr>
            <a:r>
              <a:rPr lang="en-US" dirty="0" smtClean="0"/>
              <a:t>Click to insert title here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60806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1.48148E-6 L 4.16667E-6 0.00023 C -0.00157 -0.00393 -0.00261 -0.00856 -0.00469 -0.0118 C -0.00625 -0.01412 -0.00886 -0.01458 -0.01077 -0.01643 C -0.01268 -0.01805 -0.01441 -0.02037 -0.0165 -0.02222 C -0.01754 -0.02315 -0.01893 -0.02407 -0.02014 -0.02523 C -0.02136 -0.02639 -0.02205 -0.02847 -0.02344 -0.02963 C -0.02483 -0.03055 -0.02657 -0.03055 -0.02813 -0.03102 C -0.03368 -0.03634 -0.03837 -0.0419 -0.04462 -0.0456 C -0.04653 -0.04676 -0.04844 -0.04745 -0.05035 -0.04861 C -0.05851 -0.0537 -0.04879 -0.05 -0.05868 -0.05301 C -0.05973 -0.05417 -0.06077 -0.05532 -0.06198 -0.05602 C -0.06407 -0.05717 -0.06823 -0.0581 -0.07014 -0.05903 C -0.07257 -0.05972 -0.07483 -0.06111 -0.07726 -0.0618 C -0.08108 -0.06319 -0.08889 -0.06481 -0.08889 -0.06458 C -0.09827 -0.07083 -0.09046 -0.0669 -0.10764 -0.06921 C -0.11302 -0.06991 -0.12396 -0.07222 -0.12396 -0.07199 C -0.12622 -0.07361 -0.12848 -0.07569 -0.13091 -0.07662 C -0.13351 -0.07754 -0.13646 -0.07731 -0.13924 -0.07801 C -0.14462 -0.07963 -0.15018 -0.08125 -0.15539 -0.08379 C -0.16164 -0.0868 -0.16771 -0.09028 -0.17414 -0.09282 C -0.17691 -0.09375 -0.17969 -0.09467 -0.1823 -0.0956 C -0.18594 -0.09676 -0.18941 -0.09745 -0.19289 -0.09861 C -0.19514 -0.0993 -0.1974 -0.10069 -0.19983 -0.10162 C -0.20261 -0.10231 -0.20539 -0.10254 -0.20799 -0.10301 C -0.21042 -0.10347 -0.21268 -0.10393 -0.21511 -0.1044 C -0.21737 -0.10555 -0.2198 -0.10648 -0.22205 -0.10741 C -0.22396 -0.1081 -0.22605 -0.1081 -0.22778 -0.10879 C -0.22987 -0.10972 -0.23177 -0.11111 -0.23386 -0.1118 C -0.23594 -0.1125 -0.23855 -0.11273 -0.24063 -0.11342 C -0.24237 -0.11366 -0.24375 -0.11435 -0.24532 -0.11481 C -0.24809 -0.11528 -0.25087 -0.11551 -0.25365 -0.1162 C -0.25643 -0.1169 -0.25903 -0.11829 -0.26181 -0.11898 C -0.26476 -0.12014 -0.26789 -0.12106 -0.27101 -0.12199 C -0.27466 -0.12338 -0.27813 -0.125 -0.2816 -0.12639 C -0.28438 -0.12754 -0.30191 -0.13287 -0.30608 -0.13379 C -0.30973 -0.13449 -0.31302 -0.13472 -0.31667 -0.13542 C -0.3198 -0.13634 -0.32275 -0.1375 -0.32605 -0.13819 C -0.32952 -0.13912 -0.33316 -0.13912 -0.33646 -0.13958 C -0.33907 -0.14004 -0.34202 -0.14051 -0.34462 -0.1412 C -0.35973 -0.14745 -0.34427 -0.14143 -0.35764 -0.1456 C -0.36025 -0.14653 -0.36285 -0.14745 -0.36563 -0.14838 C -0.36875 -0.14954 -0.37188 -0.15046 -0.375 -0.15139 C -0.38507 -0.15486 -0.39115 -0.15741 -0.40087 -0.16018 C -0.40452 -0.16134 -0.40868 -0.1618 -0.41233 -0.16319 C -0.42431 -0.16713 -0.42084 -0.16782 -0.43212 -0.17037 C -0.43577 -0.17129 -0.43924 -0.17153 -0.44289 -0.17199 C -0.46702 -0.18125 -0.44289 -0.17292 -0.46372 -0.17801 C -0.48698 -0.18333 -0.45834 -0.1787 -0.48351 -0.18217 L -0.49289 -0.18518 C -0.49653 -0.18611 -0.50018 -0.1868 -0.50348 -0.18819 C -0.50643 -0.18935 -0.50886 -0.19167 -0.51164 -0.19259 C -0.51459 -0.19352 -0.51789 -0.19352 -0.52101 -0.19398 C -0.52657 -0.19491 -0.53177 -0.19606 -0.53733 -0.19699 C -0.5408 -0.19745 -0.54445 -0.19768 -0.54792 -0.19838 C -0.54966 -0.19861 -0.55174 -0.19954 -0.55365 -0.2 C -0.55643 -0.20046 -0.55903 -0.20092 -0.56198 -0.20139 C -0.56424 -0.20185 -0.56667 -0.20231 -0.56893 -0.20278 C -0.59532 -0.21389 -0.55695 -0.19838 -0.58282 -0.20717 C -0.58907 -0.20926 -0.58785 -0.21042 -0.59341 -0.21296 C -0.59566 -0.21412 -0.59809 -0.21504 -0.60035 -0.21597 C -0.61025 -0.2206 -0.60226 -0.21759 -0.6132 -0.22199 C -0.61598 -0.22315 -0.61875 -0.22361 -0.62136 -0.22477 C -0.63907 -0.23264 -0.61945 -0.22639 -0.64028 -0.23217 C -0.64323 -0.23426 -0.64618 -0.23657 -0.64948 -0.23796 C -0.65243 -0.23958 -0.65573 -0.23981 -0.65886 -0.24097 C -0.66198 -0.24236 -0.66493 -0.24398 -0.66806 -0.24537 C -0.67084 -0.24653 -0.67362 -0.24699 -0.67639 -0.24838 C -0.69393 -0.25717 -0.67761 -0.25139 -0.69375 -0.25856 C -0.69653 -0.25972 -0.69948 -0.26065 -0.70191 -0.26157 C -0.70643 -0.26342 -0.71112 -0.26551 -0.7158 -0.26736 C -0.71823 -0.26852 -0.72049 -0.26921 -0.72292 -0.27037 C -0.72552 -0.27199 -0.7283 -0.27338 -0.73091 -0.27477 C -0.73351 -0.27616 -0.73559 -0.27801 -0.73785 -0.27917 C -0.7507 -0.28588 -0.73907 -0.27824 -0.75296 -0.28518 C -0.75556 -0.28634 -0.75782 -0.28819 -0.76007 -0.28935 C -0.7625 -0.29051 -0.76493 -0.2912 -0.76702 -0.29236 C -0.76927 -0.29352 -0.77118 -0.2956 -0.77309 -0.29676 C -0.77448 -0.29792 -0.77622 -0.29861 -0.77761 -0.29977 C -0.77882 -0.30069 -0.77987 -0.30208 -0.78125 -0.30278 C -0.78351 -0.30393 -0.78612 -0.3044 -0.7882 -0.30579 C -0.7915 -0.30764 -0.7941 -0.31111 -0.79757 -0.31296 C -0.81719 -0.32315 -0.78664 -0.30717 -0.81007 -0.32014 C -0.81407 -0.32245 -0.81806 -0.32384 -0.82188 -0.32616 C -0.82518 -0.32778 -0.82778 -0.33055 -0.83125 -0.33194 C -0.86928 -0.34884 -0.82327 -0.32454 -0.85695 -0.34236 C -0.86042 -0.34421 -0.86389 -0.34629 -0.86754 -0.34838 C -0.88004 -0.35486 -0.87309 -0.35023 -0.88507 -0.35694 C -0.88733 -0.35833 -0.88941 -0.35995 -0.89202 -0.36134 C -0.89636 -0.36389 -0.90018 -0.36528 -0.90487 -0.36736 C -0.91372 -0.37477 -0.90157 -0.36528 -0.91424 -0.37176 C -0.93837 -0.38379 -0.91459 -0.37546 -0.93507 -0.38194 C -0.94011 -0.38495 -0.94028 -0.38542 -0.94584 -0.38796 C -0.94809 -0.38889 -0.95053 -0.38981 -0.95278 -0.39097 C -0.95382 -0.3912 -0.95521 -0.39143 -0.95625 -0.39236 L -0.95851 -0.39352 L -0.9599 -0.39352 " pathEditMode="relative" rAng="0" ptsTypes="AAAAAAAAAAAAAAAAAAAAAAAAAAAAAAAAAAAAAAAAAAAAAAAAAAAAAAAAAAAAAAAAAAAAAAAAAAAAAAAAAAAAAAAAAAAAAAAAA">
                                      <p:cBhvr>
                                        <p:cTn id="6" dur="3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003" y="-1967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11111E-6 -0.00023 L 1.11111E-6 0.00023 C -0.00608 -0.00347 -0.01198 -0.00625 -0.01754 -0.00972 C -0.02743 -0.01597 -0.03663 -0.0243 -0.04705 -0.02893 C -0.10833 -0.05463 -0.03212 -0.02153 -0.09028 -0.04977 C -0.09757 -0.05324 -0.10556 -0.05555 -0.11302 -0.05903 C -0.12656 -0.06574 -0.13958 -0.07315 -0.15295 -0.08032 C -0.15764 -0.08264 -0.16233 -0.08449 -0.16667 -0.08796 L -0.19618 -0.10879 C -0.19965 -0.11134 -0.2033 -0.11319 -0.2066 -0.11643 C -0.21233 -0.12153 -0.21858 -0.12569 -0.22361 -0.13171 L -0.26007 -0.17153 C -0.26354 -0.17523 -0.26667 -0.17963 -0.27049 -0.18264 C -0.27274 -0.18472 -0.27535 -0.18634 -0.27743 -0.18866 C -0.27951 -0.19074 -0.28056 -0.19375 -0.28281 -0.19629 C -0.2849 -0.19884 -0.2875 -0.20092 -0.28976 -0.2037 C -0.29653 -0.21227 -0.2934 -0.20972 -0.29826 -0.21898 C -0.30139 -0.22546 -0.30521 -0.23171 -0.30868 -0.23796 C -0.31042 -0.2412 -0.31215 -0.24444 -0.31372 -0.24745 C -0.31615 -0.25139 -0.31892 -0.25509 -0.32083 -0.25903 C -0.32292 -0.26296 -0.32396 -0.26782 -0.32604 -0.27222 C -0.33142 -0.28356 -0.33872 -0.29467 -0.3434 -0.30648 C -0.34566 -0.31204 -0.3474 -0.31852 -0.35017 -0.32361 C -0.3533 -0.32893 -0.35729 -0.33356 -0.36059 -0.33889 C -0.36302 -0.34236 -0.36545 -0.34629 -0.36754 -0.35023 C -0.37014 -0.35509 -0.37205 -0.36042 -0.37448 -0.36528 C -0.3809 -0.37801 -0.3809 -0.37523 -0.38837 -0.38634 C -0.39097 -0.39004 -0.39306 -0.39375 -0.39531 -0.39792 C -0.41736 -0.43588 -0.38195 -0.37662 -0.40747 -0.41667 C -0.40938 -0.41967 -0.41042 -0.42361 -0.41285 -0.42639 C -0.41458 -0.42893 -0.41736 -0.42986 -0.41962 -0.43194 C -0.42274 -0.43495 -0.42552 -0.43819 -0.4283 -0.44167 C -0.42934 -0.44467 -0.42986 -0.44815 -0.43177 -0.45116 C -0.43576 -0.45648 -0.44115 -0.46111 -0.44549 -0.4662 C -0.44722 -0.46829 -0.44965 -0.46944 -0.4507 -0.47176 C -0.46007 -0.48889 -0.45174 -0.4743 -0.46302 -0.49097 C -0.46424 -0.49259 -0.46511 -0.49491 -0.46667 -0.49676 C -0.47049 -0.50231 -0.47483 -0.50764 -0.47847 -0.51389 C -0.48212 -0.51921 -0.48507 -0.52523 -0.48889 -0.53055 C -0.4908 -0.5331 -0.49358 -0.53403 -0.49583 -0.53611 C -0.51163 -0.55139 -0.49254 -0.53634 -0.5132 -0.55139 C -0.51476 -0.55393 -0.51615 -0.55648 -0.5184 -0.55879 C -0.52014 -0.56065 -0.52292 -0.56111 -0.52517 -0.56273 C -0.52761 -0.56435 -0.52986 -0.5662 -0.53229 -0.56852 C -0.5342 -0.56991 -0.53542 -0.57245 -0.53733 -0.57407 C -0.54063 -0.57685 -0.54479 -0.57847 -0.54774 -0.58171 C -0.55295 -0.58727 -0.55538 -0.59028 -0.56163 -0.59491 C -0.56372 -0.59653 -0.56632 -0.59745 -0.56858 -0.59861 C -0.57049 -0.6 -0.5717 -0.60162 -0.57379 -0.60254 C -0.57604 -0.60417 -0.57865 -0.60509 -0.58073 -0.60625 C -0.59566 -0.61574 -0.57413 -0.60347 -0.59306 -0.61597 C -0.59618 -0.61805 -0.59983 -0.61967 -0.6033 -0.62153 C -0.61267 -0.62778 -0.61389 -0.63079 -0.62413 -0.63472 C -0.62691 -0.63611 -0.62986 -0.63611 -0.63281 -0.6368 C -0.64271 -0.64421 -0.63299 -0.63796 -0.64306 -0.64236 C -0.65799 -0.64954 -0.64306 -0.64375 -0.65538 -0.64838 C -0.65677 -0.64954 -0.65851 -0.65116 -0.66042 -0.65208 C -0.66389 -0.6537 -0.67083 -0.65602 -0.67083 -0.65579 C -0.6816 -0.66389 -0.67691 -0.66342 -0.68264 -0.66342 L -0.67778 -0.66342 " pathEditMode="relative" rAng="0" ptsTypes="AAAAAAAAAAAAAAAAAAAAAAAAAAAAAAAAAAAAAAAAAAAAAAAAAAAAAAAAAAAA">
                                      <p:cBhvr>
                                        <p:cTn id="8" dur="2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132" y="-331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karriflatla.com/wp-content/uploads/september-leaves.jpg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56" t="89" r="55625" b="-89"/>
          <a:stretch/>
        </p:blipFill>
        <p:spPr bwMode="auto">
          <a:xfrm>
            <a:off x="-1" y="0"/>
            <a:ext cx="106680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 userDrawn="1"/>
        </p:nvSpPr>
        <p:spPr>
          <a:xfrm>
            <a:off x="-1" y="0"/>
            <a:ext cx="1066802" cy="6858000"/>
          </a:xfrm>
          <a:prstGeom prst="rect">
            <a:avLst/>
          </a:prstGeom>
          <a:solidFill>
            <a:srgbClr val="9BC5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1295400" y="983538"/>
            <a:ext cx="7086600" cy="0"/>
          </a:xfrm>
          <a:prstGeom prst="line">
            <a:avLst/>
          </a:prstGeom>
          <a:ln>
            <a:solidFill>
              <a:srgbClr val="9BC5E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1295400" y="441671"/>
            <a:ext cx="6324600" cy="533400"/>
          </a:xfrm>
        </p:spPr>
        <p:txBody>
          <a:bodyPr>
            <a:normAutofit/>
          </a:bodyPr>
          <a:lstStyle>
            <a:lvl1pPr marL="0" indent="0">
              <a:buNone/>
              <a:defRPr sz="2800" b="0">
                <a:solidFill>
                  <a:srgbClr val="74AEDA"/>
                </a:solidFill>
              </a:defRPr>
            </a:lvl1pPr>
          </a:lstStyle>
          <a:p>
            <a:pPr lvl="0"/>
            <a:r>
              <a:rPr lang="en-US" dirty="0" smtClean="0"/>
              <a:t>Click to add title here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785540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ssionbg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sparefoot.wpengine.netdna-cdn.com/wp-content/uploads/2011/09/Leaves-falling.jp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0" y="1"/>
            <a:ext cx="9144000" cy="5939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200" y="6096000"/>
            <a:ext cx="1905000" cy="581025"/>
          </a:xfrm>
          <a:prstGeom prst="rect">
            <a:avLst/>
          </a:prstGeom>
        </p:spPr>
      </p:pic>
      <p:sp>
        <p:nvSpPr>
          <p:cNvPr id="7" name="Flowchart: Manual Input 6"/>
          <p:cNvSpPr/>
          <p:nvPr userDrawn="1"/>
        </p:nvSpPr>
        <p:spPr>
          <a:xfrm rot="5400000">
            <a:off x="-533400" y="533400"/>
            <a:ext cx="5943600" cy="4876800"/>
          </a:xfrm>
          <a:prstGeom prst="flowChartManualInpu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http://pngimg.com/upload/autumn_leaves_PNG3601.pn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43000" y="-304800"/>
            <a:ext cx="1482262" cy="1020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://pngimg.com/upload/autumn_leaves_PNG3601.pn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01731" y="700311"/>
            <a:ext cx="1482262" cy="1020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://pngimg.com/upload/autumn_leaves_PNG3601.pn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5831" y="-2004942"/>
            <a:ext cx="1482262" cy="1020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http://pngimg.com/upload/autumn_leaves_PNG3582.pn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02367" y="-1841215"/>
            <a:ext cx="1471291" cy="1220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http://pngimg.com/upload/autumn_leaves_PNG3582.pn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2398" y="-1467149"/>
            <a:ext cx="1471291" cy="1220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http://pngimg.com/upload/autumn_leaves_PNG3582.pn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69275" y="-2245660"/>
            <a:ext cx="1471291" cy="1220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http://www.pngimage.com/wp-content/uploads/2014/10/Leaf3.png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6477" y="-1823678"/>
            <a:ext cx="1361292" cy="1361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6" descr="http://www.pngimage.com/wp-content/uploads/2014/10/Leaf3.png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72" y="-1614148"/>
            <a:ext cx="1361292" cy="1361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http://www.pngimage.com/wp-content/uploads/2014/10/Leaf3.png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80213" y="-1394563"/>
            <a:ext cx="1361292" cy="1361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http://www.pngimage.com/wp-content/uploads/2014/10/Leaf3.png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8817" y="-1494444"/>
            <a:ext cx="1361292" cy="1361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6" descr="http://www.pngimage.com/wp-content/uploads/2014/10/Leaf3.png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551" y="-2386401"/>
            <a:ext cx="1361292" cy="1361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http://www.pngimage.com/wp-content/uploads/2014/10/Leaf3.png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1722" y="-1981264"/>
            <a:ext cx="1361292" cy="1361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152400" y="2438400"/>
            <a:ext cx="4572000" cy="838200"/>
          </a:xfrm>
        </p:spPr>
        <p:txBody>
          <a:bodyPr anchor="ctr">
            <a:noAutofit/>
          </a:bodyPr>
          <a:lstStyle>
            <a:lvl1pPr marL="0" indent="0">
              <a:buNone/>
              <a:defRPr sz="3600" b="0" baseline="0"/>
            </a:lvl1pPr>
          </a:lstStyle>
          <a:p>
            <a:pPr lvl="0"/>
            <a:r>
              <a:rPr lang="en-US" dirty="0" smtClean="0"/>
              <a:t>Click to insert title here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90629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61111E-6 -0.06134 L 3.61111E-6 -0.06088 C 0.00329 -0.05417 0.00625 -0.04676 0.00989 -0.03981 C 0.01562 -0.02917 0.01649 -0.03148 0.02309 -0.02292 C 0.02586 -0.01967 0.02864 -0.01551 0.0309 -0.01134 C 0.03333 -0.00741 0.03489 -0.00278 0.03732 0.0007 C 0.04722 0.01551 0.03836 -0.00995 0.05208 0.02014 C 0.05347 0.02245 0.05382 0.02523 0.0552 0.02708 C 0.05694 0.0294 0.0592 0.03009 0.06059 0.03218 C 0.06302 0.03565 0.06441 0.04051 0.06684 0.04398 C 0.06857 0.04676 0.07014 0.04908 0.07205 0.05116 C 0.07586 0.06852 0.07014 0.04769 0.0783 0.06597 C 0.07916 0.06783 0.07916 0.0706 0.08003 0.07292 C 0.08229 0.07917 0.08333 0.08056 0.08645 0.08495 C 0.08993 0.09445 0.09427 0.1037 0.09652 0.11389 C 0.09687 0.11597 0.09722 0.11875 0.09826 0.12107 C 0.09948 0.12546 0.10156 0.12894 0.10312 0.13287 C 0.10503 0.13935 0.10642 0.15695 0.10781 0.15949 L 0.11111 0.16644 C 0.11493 0.19329 0.11041 0.16551 0.11614 0.18843 C 0.11701 0.19144 0.11701 0.19491 0.1177 0.19792 C 0.11805 0.20046 0.11909 0.20278 0.11927 0.20533 C 0.12048 0.21181 0.12187 0.22523 0.12257 0.23171 C 0.12465 0.28171 0.12274 0.25972 0.12899 0.31111 C 0.12968 0.31528 0.12986 0.31921 0.1309 0.32292 C 0.13264 0.33033 0.13507 0.33727 0.13541 0.34468 C 0.13628 0.34954 0.13715 0.3544 0.1375 0.35926 C 0.13802 0.36713 0.13802 0.37523 0.13889 0.3831 C 0.13958 0.3882 0.14097 0.39283 0.14236 0.39769 L 0.14409 0.40486 C 0.14461 0.41227 0.14461 0.41921 0.14548 0.42639 C 0.146 0.43125 0.14722 0.43611 0.14722 0.44074 C 0.14722 0.49468 0.14652 0.54838 0.14548 0.60208 C 0.14496 0.63125 0.14531 0.62708 0.14236 0.64537 C 0.14184 0.65255 0.14149 0.65972 0.14045 0.6669 C 0.1401 0.67107 0.13958 0.675 0.13889 0.67917 C 0.13819 0.68542 0.13819 0.6919 0.1375 0.69815 C 0.1368 0.70324 0.13524 0.70764 0.13402 0.71273 C 0.1335 0.71482 0.13298 0.71759 0.13264 0.71968 L 0.12899 0.73912 C 0.12968 0.76389 0.12986 0.78889 0.1309 0.81343 C 0.1309 0.81759 0.13264 0.82153 0.13264 0.8257 C 0.13264 0.83542 0.13159 0.84491 0.1309 0.8544 C 0.13073 0.85787 0.13038 0.86111 0.12899 0.86412 C 0.1276 0.86945 0.12257 0.87847 0.12257 0.8787 C 0.1217 0.88333 0.12118 0.88866 0.11927 0.89283 C 0.1184 0.89537 0.11701 0.89745 0.11614 0.90023 C 0.11527 0.90232 0.11493 0.90486 0.11458 0.90764 C 0.11319 0.91389 0.11319 0.92083 0.11111 0.92662 L 0.10781 0.93611 C 0.10746 0.94028 0.10694 0.94398 0.10625 0.94815 C 0.1059 0.95162 0.10468 0.95463 0.10468 0.9581 C 0.10468 0.97546 0.10538 0.99329 0.10625 1.01088 C 0.10642 1.01574 0.1092 1.02176 0.11111 1.02523 C 0.11232 1.02685 0.11423 1.02778 0.11458 1.03009 C 0.11527 1.03958 0.11458 1.04931 0.11458 1.05903 " pathEditMode="relative" rAng="0" ptsTypes="AAAAAAAAAAAAAAAAAAAAAAAAAAAAAAAAAAAAAAAAAAAAAAAAAAAAAAAA">
                                      <p:cBhvr>
                                        <p:cTn id="6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61" y="5601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1146 0.10926 L -0.01146 0.10972 C -0.01493 0.10416 -0.01372 0.1037 -0.01719 0.10926 C -0.01823 0.11041 -0.01823 0.11365 -0.01823 0.11574 C -0.01927 0.11689 -0.01927 0.11736 -0.01927 0.11898 C -0.02049 0.12338 -0.01927 0.12129 -0.02049 0.12523 C -0.02049 0.12708 -0.02049 0.12986 -0.02049 0.13148 C -0.02153 0.13402 -0.02153 0.13588 -0.02153 0.1375 C -0.02153 0.13888 -0.02153 0.13912 -0.02153 0.14074 C -0.02274 0.14236 -0.02274 0.14513 -0.02274 0.14722 C -0.02274 0.15277 -0.02379 0.1662 -0.02483 0.17222 C -0.02483 0.17361 -0.02483 0.17476 -0.02483 0.17523 C -0.02483 0.17824 -0.02483 0.18194 -0.02483 0.18449 C -0.02604 0.18935 -0.02604 0.19074 -0.02604 0.19722 L -0.02708 0.21296 C -0.02708 0.21527 -0.02708 0.21689 -0.02708 0.21875 C -0.0283 0.2412 -0.0283 0.23101 -0.0283 0.25 L -0.0283 0.28773 C -0.0283 0.29166 -0.0283 0.29676 -0.02934 0.3 L -0.02934 0.30972 C -0.02934 0.31388 -0.02934 0.31851 -0.02934 0.32222 C -0.02934 0.325 -0.02934 0.32615 -0.02934 0.32824 C -0.02934 0.3324 -0.02934 0.33703 -0.02934 0.34097 C -0.03056 0.34421 -0.03056 0.34722 -0.03056 0.35046 C -0.03056 0.35463 -0.03056 0.35926 -0.03056 0.36273 C -0.0316 0.3875 -0.0316 0.37338 -0.0316 0.39421 C -0.0316 0.39838 -0.0316 0.40277 -0.0316 0.40694 C -0.0316 0.40995 -0.0316 0.41365 -0.0316 0.4162 C -0.03385 0.45509 -0.0316 0.39884 -0.03264 0.43495 C -0.03264 0.43912 -0.03264 0.44351 -0.03264 0.44676 C -0.03385 0.46481 -0.03385 0.44907 -0.03385 0.47222 C -0.03385 0.49629 -0.03385 0.46388 -0.0349 0.49444 C -0.0349 0.50393 -0.0349 0.50625 -0.0349 0.5162 C -0.0349 0.52291 -0.0349 0.52916 -0.0349 0.53449 C -0.03611 0.53888 -0.03611 0.54305 -0.03611 0.54745 C -0.03611 0.55671 -0.03611 0.56551 -0.03611 0.57569 C -0.03715 0.59791 -0.03611 0.58518 -0.03715 0.59791 L -0.03715 0.6162 C -0.03715 0.61921 -0.03715 0.62245 -0.03715 0.62569 C -0.03715 0.62986 -0.03715 0.63402 -0.03819 0.63842 C -0.03819 0.64375 -0.03819 0.64907 -0.03819 0.65416 C -0.03819 0.66597 -0.03819 0.6662 -0.03819 0.67615 L -0.03941 0.70092 C -0.03941 0.70532 -0.03941 0.70972 -0.03941 0.71365 C -0.03941 0.71898 -0.03941 0.72384 -0.03941 0.72916 C -0.03941 0.7537 -0.03941 0.7412 -0.03941 0.7574 C -0.04045 0.7868 -0.03941 0.75069 -0.04045 0.78495 C -0.04045 0.80578 -0.04045 0.7912 -0.04045 0.80393 C -0.04045 0.80995 -0.04167 0.81458 -0.04167 0.8199 C -0.04167 0.82523 -0.04167 0.83078 -0.04167 0.83564 C -0.04167 0.83935 -0.04167 0.84189 -0.04167 0.84513 C -0.04167 0.85046 -0.04167 0.85856 -0.04167 0.86319 C -0.04167 0.87338 -0.04271 0.87384 -0.04271 0.88564 C -0.04271 0.88842 -0.04271 0.89189 -0.04271 0.89467 C -0.04271 0.89907 -0.04271 0.90347 -0.04271 0.90763 C -0.04271 0.91134 -0.04271 0.91388 -0.04271 0.9162 C -0.04271 0.92638 -0.04271 0.93703 -0.04271 0.94768 C -0.04271 0.95162 -0.04271 0.95416 -0.04271 0.95763 C -0.04271 0.9662 -0.04271 1.01527 -0.04271 1.02615 C -0.04271 1.06226 -0.04271 1.1 -0.04271 1.13611 C -0.04271 1.18888 -0.04271 1.20393 -0.04375 1.23958 C -0.04375 1.24213 -0.04375 1.24629 -0.04375 1.24861 C -0.04375 1.25254 -0.04375 1.25486 -0.04375 1.25833 C -0.04375 1.28935 -0.04375 1.24027 -0.04375 1.28009 C -0.04375 1.28634 -0.04375 1.29259 -0.04375 1.29884 L -0.04375 1.34004 " pathEditMode="relative" rAng="0" ptsTypes="AAAAAAAAAAAAAAAAAAAAAAAAAAAAAAAAAAAAAAAAAAAAAAAAAAAAAAAAAAAAAAAAAA">
                                      <p:cBhvr>
                                        <p:cTn id="8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15" y="61343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5.55556E-7 0.00092 L 5.55556E-7 0.00115 C 0.01406 -0.00463 0.00729 -0.00324 0.03073 0.00092 C 0.03559 0.00162 0.04271 0.00578 0.04722 0.00879 C 0.05017 0.01111 0.05312 0.01481 0.05625 0.01713 C 0.05781 0.01805 0.05937 0.01851 0.06094 0.01944 C 0.0625 0.02083 0.06424 0.02314 0.0658 0.025 C 0.08281 0.04606 0.07274 0.03287 0.08437 0.05162 C 0.08889 0.05949 0.09375 0.06527 0.09809 0.07546 C 0.10278 0.0875 0.10712 0.10023 0.11181 0.11296 C 0.11267 0.11551 0.11371 0.11736 0.11458 0.12083 C 0.11823 0.13865 0.11615 0.13078 0.12066 0.1449 C 0.12674 0.18356 0.1191 0.13541 0.12483 0.16898 C 0.13003 0.2 0.12378 0.16643 0.12899 0.19351 C 0.12917 0.19791 0.12934 0.20231 0.12951 0.20671 C 0.12986 0.21134 0.13073 0.21574 0.1309 0.2199 C 0.1342 0.27222 0.13038 0.23287 0.13437 0.27037 C 0.13472 0.27685 0.13472 0.2831 0.13507 0.28912 C 0.13542 0.29467 0.13611 0.29976 0.13646 0.30509 C 0.13698 0.3125 0.13733 0.31944 0.13785 0.32662 C 0.13802 0.32939 0.13837 0.33217 0.13854 0.33449 C 0.13871 0.34004 0.13889 0.34513 0.13924 0.35069 C 0.13958 0.35787 0.1401 0.36504 0.14062 0.37199 L 0.14132 0.38287 C 0.14149 0.40601 0.14201 0.42939 0.14201 0.45231 C 0.14097 0.61319 0.14236 0.57893 0.13924 0.65324 C 0.13889 0.66828 0.13889 0.68356 0.13854 0.69861 C 0.13837 0.70301 0.13785 0.7074 0.13785 0.7118 C 0.13785 0.74768 0.13837 0.78333 0.13854 0.81875 C 0.13837 0.88865 0.13819 0.95833 0.13785 1.02777 C 0.13785 1.03657 0.13733 1.04537 0.13715 1.05439 C 0.13681 1.08125 0.13663 1.1081 0.13646 1.13472 C 0.13628 1.15347 0.13611 1.17245 0.13576 1.19074 C 0.13559 1.19467 0.13559 1.19861 0.13507 1.20162 C 0.13472 1.20393 0.1342 1.20532 0.13368 1.20694 C 0.13333 1.21088 0.13299 1.21435 0.13229 1.21759 C 0.13177 1.22152 0.1309 1.22476 0.13038 1.2287 C 0.12986 1.23101 0.12934 1.23379 0.12899 1.23657 C 0.12674 1.26134 0.13038 1.22291 0.12621 1.25509 C 0.12552 1.26041 0.12517 1.26597 0.12483 1.27129 C 0.12448 1.27384 0.12448 1.27708 0.12413 1.27939 L 0.12274 1.28726 C 0.12205 1.31111 0.12153 1.31365 0.12274 1.33819 C 0.12465 1.37731 0.12413 1.32963 0.12413 1.37338 " pathEditMode="relative" rAng="0" ptsTypes="AAAAAAAAAAAAAAAAAAAAAAAAAAAAAAAAAAAAAAAAAAAA">
                                      <p:cBhvr>
                                        <p:cTn id="10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01" y="68426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27136 0.32732 L -0.27136 0.32755 C -0.24532 0.31598 -0.25851 0.31945 -0.23195 0.31644 C -0.22882 0.31574 -0.22535 0.31482 -0.22205 0.31436 C -0.18073 0.30903 -0.15243 0.3132 -0.10417 0.31436 C -0.09323 0.31574 -0.0816 0.31412 -0.07118 0.31875 C -0.06007 0.32362 -0.07396 0.31783 -0.05816 0.32315 C -0.04827 0.32639 -0.05834 0.32547 -0.04341 0.32732 C -0.03577 0.32848 -0.0283 0.32894 -0.02066 0.32963 C -0.01823 0.33033 -0.01528 0.33102 -0.01233 0.33172 C -0.01059 0.33241 -0.00816 0.3338 -0.00608 0.33403 C 0.00399 0.33519 0.01389 0.33542 0.02309 0.33612 L 0.0335 0.33843 C 0.0368 0.33912 0.04132 0.33912 0.04444 0.34051 C 0.04809 0.34213 0.05225 0.34838 0.05434 0.35139 C 0.05659 0.35394 0.05937 0.35556 0.06128 0.35811 C 0.06284 0.35996 0.06284 0.3625 0.06458 0.36459 C 0.06562 0.36621 0.06649 0.36737 0.06788 0.36899 C 0.06892 0.37107 0.06944 0.37338 0.07118 0.37547 C 0.08316 0.39468 0.06875 0.36783 0.08107 0.39098 C 0.08663 0.40116 0.0868 0.4051 0.09583 0.41737 C 0.09687 0.41875 0.09826 0.41968 0.09913 0.42153 C 0.10642 0.43681 0.10503 0.43612 0.11215 0.44769 C 0.1125 0.44931 0.11441 0.45047 0.11545 0.45209 C 0.11718 0.45649 0.1184 0.46088 0.12031 0.46505 C 0.12118 0.4669 0.12291 0.46783 0.12361 0.46968 C 0.12448 0.47153 0.1243 0.47408 0.12482 0.47616 C 0.12656 0.47848 0.12882 0.48033 0.13021 0.48241 C 0.1309 0.48473 0.13229 0.48704 0.1335 0.48936 C 0.13507 0.49213 0.13698 0.49491 0.13836 0.49792 C 0.146 0.51412 0.13698 0.49885 0.14496 0.5176 C 0.14618 0.52061 0.14826 0.52338 0.1493 0.52639 C 0.15104 0.52848 0.15208 0.53079 0.15243 0.53287 C 0.15798 0.55834 0.15052 0.52315 0.15972 0.55047 C 0.16146 0.5551 0.16146 0.56065 0.16302 0.56574 C 0.16371 0.56806 0.16458 0.56991 0.16632 0.57223 C 0.16753 0.575 0.16875 0.57801 0.16961 0.58102 C 0.17205 0.58959 0.17257 0.59931 0.17621 0.60718 C 0.17777 0.61088 0.17968 0.61412 0.18107 0.61806 C 0.18246 0.62199 0.18281 0.62709 0.18437 0.63102 L 0.18906 0.64653 C 0.19323 0.67362 0.18836 0.63982 0.19201 0.67061 C 0.19218 0.67315 0.19427 0.68449 0.19514 0.6882 C 0.19722 0.69121 0.19948 0.69375 0.20069 0.69676 C 0.20139 0.70024 0.20277 0.70417 0.20399 0.70787 C 0.20434 0.71065 0.20642 0.71343 0.20729 0.71644 C 0.21232 0.73334 0.20729 0.7257 0.21354 0.73403 L 0.21961 0.76019 L 0.22291 0.77338 C 0.23455 0.80232 0.22135 0.76621 0.22864 0.78866 C 0.22882 0.79167 0.23107 0.79422 0.23177 0.79746 C 0.2335 0.80301 0.23316 0.80741 0.23489 0.81274 C 0.23611 0.81505 0.23732 0.81713 0.23802 0.81922 C 0.23819 0.82199 0.24045 0.83149 0.24097 0.83449 C 0.25451 0.86875 0.2434 0.8375 0.25156 0.85625 C 0.25277 0.85926 0.2533 0.8625 0.25486 0.86505 C 0.25625 0.8676 0.25833 0.86922 0.25937 0.87176 C 0.26111 0.87431 0.2618 0.87778 0.26232 0.88056 C 0.26441 0.88357 0.26562 0.88612 0.26788 0.88889 C 0.27014 0.89352 0.27448 0.90232 0.27448 0.90255 L 0.27934 0.92199 L 0.28264 0.93496 C 0.28316 0.94167 0.28333 0.94838 0.28385 0.95487 C 0.2842 0.95857 0.2868 0.96181 0.28698 0.96574 C 0.28871 0.975 0.28732 0.98473 0.28923 0.99422 C 0.28993 1.00093 0.2934 1.01389 0.2934 1.01412 C 0.29531 1.02408 0.296 1.03426 0.29739 1.04445 C 0.29774 1.04746 0.29878 1.05024 0.29913 1.05301 C 0.29913 1.06112 0.29948 1.06922 0.30069 1.07709 C 0.30121 1.08334 0.30121 1.09607 0.30399 1.10348 C 0.30486 1.10579 0.30573 1.10764 0.30729 1.10996 C 0.31979 1.14051 0.30781 1.11528 0.32048 1.14051 L 0.32361 1.14723 L 0.32656 1.15371 C 0.32673 1.15579 0.32708 1.15811 0.32864 1.16019 C 0.32951 1.1625 0.33107 1.16412 0.33194 1.1669 C 0.33316 1.17315 0.33611 1.18658 0.33611 1.18681 C 0.33854 1.26528 0.33264 1.23704 0.34166 1.27385 L 0.3434 1.28056 C 0.34392 1.28264 0.34375 1.28542 0.34496 1.28704 L 0.34809 1.29144 L 0.35104 1.3088 C 0.35156 1.31181 0.35139 1.31505 0.35312 1.3176 C 0.35416 1.31991 0.35468 1.32223 0.35642 1.32408 C 0.35798 1.32732 0.36302 1.33287 0.36302 1.33311 L 0.36475 1.33959 " pathEditMode="relative" rAng="0" ptsTypes="AAAAAAAAAAAAAAAAAAAAAAAAAAAAAAAAAAAAAAAAAAAAAAAAAAAAAAAAAAAAAAAAAAAAAAAAAAAAAAAAAAAAAA">
                                      <p:cBhvr>
                                        <p:cTn id="12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806" y="49838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5.55556E-7 0.05996 L 5.55556E-7 0.06019 C 0.00017 0.05186 0.00035 0.04306 0.00069 0.03565 C 0.00087 0.03056 0.00121 0.02755 0.00156 0.02338 C 0.00191 0.01736 0.00243 0.01111 0.00278 0.00486 C 0.0033 -0.00416 0.00365 -0.01551 0.00434 -0.02245 C 0.00503 -0.02963 0.0059 -0.03588 0.00642 -0.04375 C 0.00764 -0.05787 0.00816 -0.06643 0.00937 -0.07754 C 0.01059 -0.08889 0.01024 -0.08495 0.01163 -0.09259 C 0.01198 -0.09467 0.01233 -0.09652 0.0125 -0.09884 C 0.01302 -0.10185 0.01337 -0.10555 0.01371 -0.10787 C 0.01406 -0.10972 0.01441 -0.10972 0.01476 -0.11111 C 0.01736 -0.12106 0.01493 -0.11435 0.01771 -0.12014 C 0.01806 -0.12083 0.02135 -0.12801 0.02222 -0.12893 C 0.02309 -0.13009 0.02899 -0.13472 0.02969 -0.13495 C 0.03663 -0.13935 0.03733 -0.13819 0.04514 -0.1412 C 0.04722 -0.14213 0.05399 -0.14537 0.05642 -0.14745 C 0.05729 -0.14791 0.05816 -0.1493 0.05903 -0.15069 C 0.06285 -0.1493 0.06684 -0.15023 0.07066 -0.14745 C 0.0717 -0.14676 0.07292 -0.12268 0.07326 -0.12014 L 0.07431 -0.11412 C 0.07674 -0.08148 0.07292 -0.13148 0.07569 -0.09259 C 0.07604 -0.08611 0.07674 -0.08171 0.07708 -0.0743 C 0.07726 -0.06944 0.07743 -0.06389 0.07778 -0.05902 C 0.07795 -0.05463 0.07847 -0.05139 0.07865 -0.04676 C 0.07917 -0.04097 0.07951 -0.03449 0.07986 -0.0287 C 0.08021 -0.02453 0.08056 -0.02083 0.08073 -0.01643 C 0.08125 -0.00949 0.0816 -0.00185 0.08194 0.00486 C 0.08229 0.01042 0.08281 0.01505 0.08316 0.02014 C 0.08368 0.02732 0.08403 0.03449 0.08455 0.04144 C 0.0849 0.04885 0.08524 0.05602 0.08576 0.06297 C 0.08646 0.07547 0.08733 0.0875 0.08802 0.09977 C 0.08854 0.10579 0.08906 0.11065 0.08924 0.11783 C 0.09115 0.16829 0.08819 0.0882 0.09132 0.17871 C 0.09184 0.19144 0.09219 0.20371 0.09271 0.21551 C 0.09323 0.225 0.09358 0.23264 0.09392 0.24306 C 0.09427 0.25301 0.09462 0.26343 0.09479 0.27338 C 0.09496 0.27871 0.09514 0.2838 0.09531 0.28866 L 0.09653 0.31621 C 0.09653 0.32037 0.0967 0.32431 0.0967 0.32848 C 0.09722 0.36621 0.0967 0.34468 0.09722 0.36505 C 0.0974 0.3838 0.0974 0.3926 0.09774 0.41088 C 0.09809 0.44908 0.09774 0.40741 0.09809 0.45371 C 0.09826 0.49954 0.09826 0.54514 0.09844 0.59098 C 0.09844 0.59792 0.09861 0.60533 0.09861 0.6125 C 0.09878 0.63727 0.09878 0.68936 0.09913 0.71945 C 0.09913 0.72223 0.09931 0.72523 0.09931 0.72848 C 0.09948 0.73334 0.09948 0.73889 0.09948 0.74375 C 0.09965 0.74699 0.09965 0.74977 0.09983 0.75278 C 0.09983 0.75695 0.1 0.76111 0.1 0.76505 C 0.10017 0.77315 0.10017 0.78148 0.10017 0.78959 C 0.10035 0.80162 0.10035 0.81412 0.10052 0.82616 C 0.10069 0.8375 0.10104 0.84676 0.10139 0.85648 C 0.10156 0.86875 0.10156 0.88102 0.10174 0.89352 C 0.10174 0.89861 0.10191 0.90348 0.10191 0.90857 C 0.10243 1.01181 0.10139 0.97037 0.10243 1.00949 C 0.10243 1.01852 0.10243 1.02755 0.1026 1.03704 C 0.1026 1.03982 0.10278 1.04283 0.10278 1.04607 C 0.10278 1.14769 0.1033 1.12176 0.10243 1.16829 C 0.10243 1.19167 0.10243 1.21482 0.1026 1.23843 C 0.1026 1.25394 0.10295 1.26042 0.1033 1.275 L 0.10365 1.28403 C 0.10347 1.29028 0.10347 1.29676 0.1033 1.30255 C 0.10312 1.30602 0.10295 1.30834 0.10278 1.31158 C 0.10226 1.32616 0.10243 1.32454 0.10243 1.33334 " pathEditMode="relative" rAng="0" ptsTypes="AAAAAAAAAAAAAAAAAAAAAAAAAAAAAAAAAAAAAAAAAAAAAAAAAAAAAAAAAAAAAAAAA">
                                      <p:cBhvr>
                                        <p:cTn id="14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74" y="53125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27379 0.29514 L -0.27379 0.29583 C -0.27136 0.27662 -0.27118 0.26967 -0.26719 0.25324 C -0.26597 0.24907 -0.26528 0.24467 -0.26389 0.24051 C -0.25972 0.22755 -0.25347 0.21713 -0.2507 0.2037 C -0.24965 0.19838 -0.24913 0.19259 -0.2474 0.18773 C -0.24584 0.1831 -0.24306 0.17917 -0.24097 0.17454 C -0.23715 0.16667 -0.23646 0.1625 -0.23264 0.15347 C -0.23125 0.15 -0.22934 0.14653 -0.22778 0.14329 C -0.22656 0.14051 -0.2257 0.1375 -0.22448 0.13518 C -0.2224 0.13079 -0.21997 0.12685 -0.21788 0.12222 C -0.21615 0.11782 -0.21493 0.11342 -0.21302 0.10926 C -0.20834 0.09861 -0.20677 0.09653 -0.20156 0.08819 C -0.19549 0.06898 -0.20174 0.08588 -0.1934 0.06967 C -0.18941 0.06227 -0.18542 0.0544 -0.18195 0.04606 C -0.18073 0.04352 -0.18004 0.04074 -0.17865 0.03819 C -0.17344 0.0287 -0.17153 0.02708 -0.16545 0.01991 C -0.15972 0.00579 -0.16354 0.01435 -0.15243 -0.0037 L -0.14913 -0.0088 C -0.14636 -0.0132 -0.14462 -0.01991 -0.14097 -0.02199 L -0.13594 -0.02477 C -0.11077 -0.06458 -0.1375 -0.02361 -0.11927 -0.04838 C -0.11181 -0.0588 -0.11806 -0.05417 -0.10972 -0.05857 C -0.10643 -0.06227 -0.09948 -0.06968 -0.0967 -0.07199 C -0.09462 -0.07338 -0.09219 -0.07361 -0.09011 -0.07454 C -0.07604 -0.08958 -0.09375 -0.07153 -0.08021 -0.08241 C -0.0684 -0.09167 -0.08316 -0.0838 -0.06893 -0.09283 C -0.0658 -0.09491 -0.06215 -0.09653 -0.05903 -0.09815 C -0.05695 -0.09931 -0.05486 -0.09954 -0.05278 -0.1007 C -0.05035 -0.10208 -0.04827 -0.10486 -0.04584 -0.10602 C -0.04584 -0.10579 -0.02952 -0.11273 -0.02639 -0.11412 C -0.02413 -0.11482 -0.02188 -0.1162 -0.01979 -0.11644 L 0.00642 -0.11945 C 0.025 -0.11829 0.0434 -0.11783 0.06215 -0.11644 C 0.07291 -0.11574 0.07482 -0.11065 0.0868 -0.10602 C 0.1092 -0.09699 0.09982 -0.10046 0.11458 -0.0956 C 0.11666 -0.09375 0.11892 -0.09144 0.12083 -0.09028 C 0.12448 -0.08866 0.1276 -0.08866 0.13073 -0.0875 C 0.13646 -0.08588 0.14184 -0.08449 0.14722 -0.08241 C 0.15486 -0.07917 0.15798 -0.07616 0.16545 -0.07199 C 0.16875 -0.07014 0.17222 -0.06875 0.17535 -0.06667 C 0.17726 -0.06505 0.17951 -0.06273 0.18177 -0.06134 C 0.18437 -0.05949 0.18715 -0.05787 0.18976 -0.05602 C 0.19479 -0.05324 0.20278 -0.05 0.20642 -0.04838 C 0.22118 -0.03241 0.19774 -0.05602 0.22118 -0.04028 C 0.22465 -0.03796 0.22743 -0.03195 0.2309 -0.02963 L 0.24566 -0.02199 L 0.25035 -0.01945 C 0.25347 -0.01435 0.25469 -0.01204 0.25885 -0.0088 C 0.26024 -0.00741 0.26232 -0.00718 0.26371 -0.00625 C 0.26406 -0.00602 0.27361 0.00579 0.275 0.00671 C 0.2776 0.0081 0.28073 0.00856 0.28333 0.00926 C 0.28611 0.01296 0.28871 0.0162 0.29149 0.01991 C 0.30173 0.03403 0.29114 0.02222 0.30139 0.03287 L 0.30798 0.04884 C 0.30903 0.05139 0.31041 0.05393 0.31111 0.05671 C 0.31302 0.06296 0.31528 0.06805 0.31614 0.075 C 0.31788 0.08819 0.31927 0.10139 0.32101 0.11458 C 0.32048 0.14051 0.32048 0.16667 0.31927 0.19305 C 0.31927 0.19653 0.31823 0.19977 0.31788 0.2037 C 0.31614 0.21713 0.31701 0.22315 0.31441 0.23472 C 0.31354 0.23958 0.31215 0.24329 0.31111 0.24815 C 0.31041 0.25255 0.31041 0.25671 0.30937 0.26157 C 0.30885 0.26481 0.30729 0.26805 0.30625 0.27153 C 0.29826 0.3044 0.30729 0.27315 0.3 0.29815 C 0.29948 0.30231 0.29878 0.30717 0.29809 0.31134 C 0.29739 0.31505 0.29583 0.31805 0.29496 0.32176 C 0.29114 0.33426 0.29236 0.33426 0.28837 0.34514 C 0.28125 0.36551 0.28802 0.33704 0.27847 0.37685 C 0.27031 0.41111 0.27587 0.38935 0.27187 0.41111 C 0.27187 0.41111 0.26771 0.43102 0.26719 0.43449 L 0.2651 0.44282 C 0.26458 0.4456 0.26458 0.44792 0.26371 0.45069 L 0.26024 0.46134 C 0.25746 0.48935 0.26024 0.4669 0.25712 0.48495 C 0.2566 0.48842 0.25607 0.49213 0.25555 0.49537 C 0.25469 0.49907 0.25347 0.50255 0.25208 0.50602 C 0.25156 0.51204 0.25156 0.51829 0.25035 0.52454 C 0.24982 0.52778 0.24809 0.53102 0.24722 0.53472 C 0.24618 0.53981 0.24496 0.54537 0.2441 0.55046 C 0.24305 0.55741 0.24184 0.56458 0.2408 0.57176 C 0.23993 0.57662 0.23732 0.58727 0.23732 0.58773 C 0.2368 0.59213 0.2368 0.59768 0.23559 0.60324 C 0.23559 0.60579 0.23455 0.60856 0.2342 0.61088 C 0.23368 0.61597 0.23316 0.6213 0.23246 0.62639 C 0.23194 0.63866 0.23055 0.69051 0.22916 0.70555 C 0.22882 0.70903 0.22795 0.71273 0.22743 0.71597 C 0.22691 0.72083 0.22656 0.72477 0.22604 0.72893 C 0.22118 0.7625 0.22743 0.71319 0.22257 0.75255 C 0.22205 0.7618 0.22205 0.77083 0.22118 0.7794 C 0.21701 0.81273 0.21753 0.80903 0.21128 0.8294 C 0.20781 0.85764 0.21215 0.82778 0.20642 0.85301 C 0.20555 0.85625 0.20555 0.85995 0.20469 0.86319 C 0.20052 0.87917 0.19965 0.88079 0.19479 0.8919 C 0.19427 0.89583 0.19288 0.90671 0.19166 0.91065 C 0.1908 0.91342 0.18923 0.91597 0.18854 0.91829 C 0.18663 0.92315 0.18611 0.92893 0.18524 0.93449 C 0.18403 0.93866 0.18229 0.94305 0.18177 0.94745 C 0.18038 0.95579 0.17986 0.96528 0.17864 0.97384 L 0.17673 0.98426 C 0.17465 1.02685 0.17361 1.03565 0.17673 1.08657 C 0.17726 1.09028 0.17916 1.09213 0.18003 1.09491 C 0.1816 1.09907 0.18229 1.10347 0.18351 1.10787 C 0.18403 1.11227 0.18437 1.11667 0.18524 1.12083 C 0.18541 1.12361 0.18611 1.12639 0.18663 1.12893 C 0.18715 1.13217 0.18767 1.13611 0.18854 1.13912 C 0.18854 1.14213 0.18976 1.14467 0.18976 1.14722 C 0.19114 1.15625 0.19236 1.16481 0.1934 1.17338 C 0.19601 1.19838 0.19601 1.2044 0.19965 1.22616 C 0.20087 1.23148 0.20139 1.23727 0.2033 1.24167 L 0.20642 1.25 C 0.20816 1.25856 0.20677 1.25579 0.20955 1.26018 " pathEditMode="relative" rAng="0" ptsTypes="AAAAAAAAAAAAAAAAAAAAAAAAAAAAAAAAAAAAAAAAAAAAAAAAAAAAAAAAAAAAAAAAAAAAAAAAAAAAAAAAAAAAAAAAAAAAAAAAAAAAAAAAAAAAAAAA">
                                      <p:cBhvr>
                                        <p:cTn id="16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740" y="27523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514 0.04398 L -0.04514 0.04421 C -0.04514 0.01065 -0.04514 -0.02292 -0.04514 -0.05648 C -0.04514 -0.05949 -0.04514 -0.06273 -0.04514 -0.06574 C -0.04514 -0.07037 -0.04462 -0.09213 -0.04462 -0.1 C -0.04462 -0.1044 -0.0441 -0.10856 -0.0441 -0.11273 C -0.0441 -0.11805 -0.0441 -0.12338 -0.04358 -0.12847 C -0.04358 -0.14537 -0.04358 -0.14745 -0.04306 -0.16319 C -0.04306 -0.16944 -0.04254 -0.17592 -0.04254 -0.18194 C -0.04254 -0.18542 -0.04254 -0.18819 -0.04202 -0.19143 C -0.04202 -0.19653 -0.04202 -0.20208 -0.04202 -0.20717 C -0.0408 -0.23102 -0.0415 -0.21504 -0.0408 -0.23241 C -0.0408 -0.23634 -0.0408 -0.24097 -0.04028 -0.24514 C -0.04028 -0.25069 -0.03976 -0.25509 -0.03976 -0.26065 C -0.03924 -0.26875 -0.03924 -0.27893 -0.03872 -0.28588 C -0.0382 -0.3 -0.03924 -0.28264 -0.03768 -0.30787 C -0.03768 -0.30995 -0.03768 -0.3118 -0.03768 -0.31412 C -0.03646 -0.32662 -0.03715 -0.32176 -0.03646 -0.33241 C -0.03594 -0.33657 -0.0349 -0.34606 -0.0349 -0.34815 C -0.0349 -0.35116 -0.03438 -0.3544 -0.03438 -0.35787 C -0.03386 -0.36042 -0.03386 -0.36435 -0.03386 -0.36713 C -0.03334 -0.37083 -0.03334 -0.37315 -0.03264 -0.37639 C -0.03264 -0.37847 -0.03212 -0.38102 -0.03212 -0.38264 C -0.03212 -0.38449 -0.0316 -0.38449 -0.0316 -0.38611 C -0.03108 -0.38866 -0.03108 -0.39236 -0.03056 -0.39537 C -0.03004 -0.40393 -0.03004 -0.39977 -0.02952 -0.40463 C -0.029 -0.40671 -0.029 -0.40972 -0.0283 -0.41111 C -0.02778 -0.41296 -0.02778 -0.41342 -0.02726 -0.41435 C -0.02622 -0.41991 -0.02726 -0.41528 -0.0257 -0.4206 C -0.02396 -0.42662 -0.02622 -0.4206 -0.02396 -0.42708 L -0.01424 -0.42361 C -0.01268 -0.42268 -0.01372 -0.42129 -0.01268 -0.41435 C -0.01146 -0.41134 -0.01094 -0.41134 -0.01042 -0.4081 C -0.01042 -0.40602 -0.0099 -0.40324 -0.00938 -0.40162 C -0.00886 -0.3993 -0.00816 -0.39792 -0.00816 -0.39537 C -0.00764 -0.39375 -0.00712 -0.39074 -0.00712 -0.38912 C -0.0066 -0.38634 -0.00608 -0.38495 -0.00556 -0.38264 C -0.00504 -0.38032 -0.00382 -0.37407 -0.0033 -0.37037 C -0.00226 -0.36435 -0.00122 -0.35717 -0.0007 -0.35116 C 2.22222E-6 -0.34815 0.00052 -0.34537 0.00104 -0.34213 C 0.0059 -0.30879 0.00156 -0.33518 0.00486 -0.31412 C 0.00538 -0.30879 0.0059 -0.30301 0.0059 -0.29815 C 0.00642 -0.2919 0.00816 -0.28403 0.00868 -0.27963 C 0.0092 -0.27361 0.01024 -0.26805 0.01076 -0.26065 C 0.0118 -0.24977 0.01128 -0.25301 0.0125 -0.24792 C 0.01302 -0.24074 0.01354 -0.23634 0.01406 -0.22616 C 0.01406 -0.22083 0.01406 -0.21574 0.01458 -0.21042 C 0.01458 -0.20648 0.01458 -0.20185 0.01458 -0.19768 C 0.0151 -0.19444 0.0151 -0.1919 0.0151 -0.18842 C 0.0151 -0.18542 0.01562 -0.16875 0.01562 -0.16319 C 0.01562 -0.15833 0.01562 -0.15301 0.01632 -0.14745 C 0.01562 -0.10231 0.01562 -0.05741 0.01562 -0.01227 C 0.01562 -0.00671 0.0151 0.01621 0.0151 0.01875 C 0.01458 0.06597 0.01562 0.00625 0.01458 0.04676 C 0.01458 0.05301 0.01458 0.05949 0.01406 0.06597 C 0.01406 0.07107 0.01406 0.07616 0.01406 0.08171 C 0.01354 0.08889 0.01354 0.09653 0.01354 0.10417 C 0.01354 0.10857 0.01354 0.11389 0.01302 0.11968 C 0.01302 0.12523 0.01302 0.13195 0.01302 0.13796 C 0.0125 0.14884 0.0125 0.15949 0.0118 0.16945 C 0.01024 0.21366 0.0118 0.16412 0.01076 0.19445 C 0.01076 0.19838 0.01076 0.20301 0.01076 0.20718 C 0.01024 0.21296 0.01024 0.21736 0.01024 0.22269 C 0.01024 0.22431 0.00972 0.2419 0.00972 0.24468 C 0.00972 0.24838 0.0092 0.2507 0.0092 0.2544 C 0.00868 0.25903 0.00868 0.26458 0.00868 0.26991 C 0.00816 0.29583 0.00868 0.26898 0.00816 0.29491 C 0.00746 0.3 0.00746 0.30556 0.00746 0.31088 C 0.00746 0.31621 0.00694 0.32107 0.00694 0.32639 C 0.00642 0.33241 0.00642 0.33912 0.00642 0.34537 C 0.0059 0.3507 0.0059 0.35579 0.0059 0.36111 C 0.00538 0.37338 0.00486 0.38611 0.00486 0.39861 C 0.00434 0.40301 0.00434 0.40671 0.00434 0.41134 C 0.00434 0.41759 0.00434 0.42361 0.00364 0.42986 C 0.00364 0.44699 0.00364 0.45093 0.00312 0.47083 C 0.00312 0.47523 0.00312 0.47917 0.0026 0.48357 C 0.0026 0.48843 0.0026 0.49421 0.0026 0.49908 C 0.00208 0.50347 0.00208 0.50741 0.00208 0.51181 C 0.00104 0.5669 0.0026 0.49908 0.00156 0.5463 C 0.00156 0.55695 0.00104 0.56736 0.00104 0.57755 C 0.00052 0.58519 0.00052 0.61343 0.00052 0.62477 C 0.00052 0.62917 2.22222E-6 0.6331 2.22222E-6 0.6375 C 2.22222E-6 0.64583 2.22222E-6 0.65417 2.22222E-6 0.6625 C -0.0007 0.66574 -0.0007 0.66875 -0.0007 0.67199 C -0.0007 0.67917 -0.0007 0.68681 -0.0007 0.69398 C -0.0007 0.70232 -0.00122 0.71065 -0.00122 0.71898 C -0.00122 0.73171 -0.00122 0.74468 -0.00174 0.75695 C -0.00174 0.76412 -0.00174 0.77546 -0.00226 0.78195 C -0.00226 0.7882 -0.00226 0.79445 -0.00226 0.8007 C -0.00226 0.80371 -0.00226 0.80718 -0.00278 0.81019 L -0.00278 0.82269 C -0.0033 0.8507 -0.00278 0.84167 -0.00382 0.85394 C -0.00452 0.89352 -0.00382 0.87107 -0.00504 0.89491 C -0.00504 0.90417 -0.00556 0.91389 -0.00608 0.92315 L -0.00608 0.93241 C -0.0066 0.94283 -0.0066 0.95486 -0.00712 0.96412 C -0.00712 0.96644 -0.00712 0.96806 -0.00712 0.97037 C -0.00764 0.97338 -0.00764 0.97685 -0.00764 0.97963 C -0.00764 0.98264 -0.00764 0.98634 -0.00816 0.98912 C -0.00816 0.99167 -0.00816 0.99283 -0.00816 0.99537 C -0.00816 1.00139 -0.00816 1.0081 -0.00816 1.01435 C -0.00886 1.01968 -0.00886 1.02454 -0.00886 1.02986 C -0.00886 1.04051 -0.00886 1.05093 -0.00816 1.06158 C -0.00816 1.06458 -0.00816 1.06759 -0.00816 1.07083 C -0.00816 1.07593 -0.00816 1.08125 -0.00816 1.08658 C -0.00816 1.09074 -0.00816 1.09491 -0.00816 1.09908 C -0.00764 1.12014 -0.00764 1.14097 -0.00764 1.16204 C -0.00764 1.16644 -0.00764 1.17431 -0.00764 1.17477 " pathEditMode="relative" rAng="0" ptsTypes="AAAAAAAAAAAAAAAAAAAAAAAAAAAAAAAAAAAAAAAAAAAAAAAAAAAAAAAAAAAAAAAAAAAAAAAAAAAAAAAAAAAAAAAAAAAAAAAAAAAAAAAAAAAA">
                                      <p:cBhvr>
                                        <p:cTn id="18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73" y="32986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0973 0.01921 L -0.00973 0.01945 C -0.0092 -0.02014 -0.00938 -0.02245 -0.00782 -0.06065 C -0.00729 -0.07129 -0.00712 -0.08217 -0.00643 -0.09259 C -0.00538 -0.10602 -0.00365 -0.11805 -0.00226 -0.13055 C -0.00139 -0.13935 -0.00052 -0.14815 0.00052 -0.15625 C 0.00243 -0.17129 0.00434 -0.18565 0.00607 -0.20092 C 0.00816 -0.22037 0.00885 -0.22893 0.01163 -0.2456 C 0.01284 -0.2537 0.01458 -0.26018 0.0158 -0.26805 C 0.01805 -0.28241 0.01962 -0.29954 0.02205 -0.31296 C 0.02465 -0.32662 0.02743 -0.33935 0.02986 -0.3537 C 0.03541 -0.39375 0.02951 -0.3537 0.03524 -0.38866 C 0.03819 -0.40648 0.03611 -0.40301 0.04149 -0.42754 C 0.04218 -0.43055 0.04305 -0.43333 0.04375 -0.43704 C 0.046 -0.45023 0.04462 -0.45301 0.04913 -0.46551 C 0.05034 -0.46898 0.05139 -0.47176 0.05277 -0.47523 C 0.05364 -0.47847 0.05451 -0.48217 0.05538 -0.48495 C 0.05625 -0.48704 0.05746 -0.48889 0.05833 -0.49143 C 0.0592 -0.49398 0.05989 -0.49815 0.06093 -0.50116 C 0.06146 -0.50278 0.0625 -0.50301 0.06302 -0.50393 C 0.06423 -0.50579 0.06527 -0.50856 0.06666 -0.51042 C 0.06944 -0.51481 0.07239 -0.51713 0.07534 -0.5206 L 0.11232 -0.51366 C 0.11354 -0.51342 0.1184 -0.50486 0.11927 -0.50393 C 0.12048 -0.50278 0.12152 -0.50231 0.12257 -0.50116 C 0.12413 -0.4993 0.12552 -0.49653 0.12673 -0.49421 C 0.1276 -0.49305 0.12882 -0.49236 0.12968 -0.49143 C 0.13229 -0.48704 0.13524 -0.48264 0.13784 -0.4787 C 0.14236 -0.47176 0.14687 -0.46782 0.15121 -0.45926 C 0.15295 -0.45648 0.15451 -0.45231 0.1559 -0.45 C 0.15746 -0.44745 0.15885 -0.44629 0.16024 -0.44329 C 0.16302 -0.43773 0.16545 -0.42801 0.16857 -0.4243 C 0.17014 -0.42176 0.17187 -0.42037 0.17326 -0.41782 C 0.17604 -0.41366 0.18125 -0.40463 0.18385 -0.39861 C 0.18663 -0.39282 0.18923 -0.38588 0.19218 -0.3794 C 0.19479 -0.37315 0.20156 -0.35833 0.2033 -0.35069 C 0.20607 -0.33773 0.20434 -0.34352 0.20816 -0.33495 C 0.2085 -0.33148 0.20885 -0.32847 0.20937 -0.32546 C 0.21093 -0.31921 0.21371 -0.30671 0.21371 -0.30625 C 0.21389 -0.30301 0.21389 -0.3 0.21423 -0.29676 C 0.21475 -0.29444 0.21545 -0.29329 0.2158 -0.29051 C 0.21614 -0.28565 0.21614 -0.27986 0.21649 -0.27454 C 0.21666 -0.27129 0.21701 -0.26805 0.21718 -0.26504 C 0.21892 -0.19676 0.21649 -0.29398 0.21857 -0.19792 C 0.21857 -0.19051 0.21892 -0.1831 0.21909 -0.17569 C 0.21962 -0.16065 0.21944 -0.14537 0.21996 -0.13055 C 0.2217 -0.07014 0.221 -0.10324 0.22257 -0.07639 C 0.22343 -0.06227 0.22309 -0.06227 0.22482 -0.04745 C 0.22517 -0.04421 0.22569 -0.04097 0.22621 -0.03796 C 0.22639 -0.03379 0.22656 -0.0294 0.22691 -0.025 C 0.22725 -0.02106 0.22795 -0.01667 0.22812 -0.01227 C 0.22864 -0.00486 0.22847 0.00232 0.22899 0.00972 C 0.22951 0.01945 0.2309 0.03565 0.23159 0.04514 C 0.23194 0.05116 0.23194 0.0581 0.23246 0.06412 C 0.23298 0.07315 0.23472 0.08056 0.23507 0.09005 C 0.23559 0.09699 0.23611 0.1044 0.23663 0.1125 C 0.23871 0.14815 0.23715 0.12685 0.23871 0.14699 C 0.23906 0.1713 0.23906 0.17986 0.2401 0.20139 C 0.24027 0.20509 0.24045 0.20996 0.2408 0.21366 C 0.24149 0.22292 0.24236 0.23056 0.24271 0.23958 C 0.24305 0.24491 0.24305 0.2507 0.24357 0.25556 C 0.24375 0.25996 0.24462 0.26412 0.24496 0.26852 C 0.24548 0.27338 0.24583 0.27871 0.24618 0.28449 C 0.24705 0.29653 0.24861 0.32662 0.24913 0.33843 C 0.2493 0.34259 0.24948 0.34746 0.24982 0.35162 C 0.25069 0.36366 0.25121 0.36921 0.25243 0.38009 C 0.25295 0.38658 0.2526 0.39306 0.2533 0.39931 C 0.25382 0.40509 0.25468 0.40972 0.25521 0.41528 C 0.25659 0.42732 0.25659 0.43171 0.25764 0.44421 C 0.25712 0.48472 0.25781 0.525 0.25659 0.56551 C 0.25642 0.57361 0.25468 0.57778 0.25399 0.58496 C 0.25364 0.58796 0.25364 0.59144 0.2533 0.59468 C 0.25295 0.59699 0.25225 0.59815 0.25173 0.60093 C 0.25087 0.60695 0.25 0.61343 0.24913 0.62014 C 0.24878 0.62292 0.24843 0.62778 0.24757 0.6294 C 0.24705 0.63148 0.24618 0.63333 0.24566 0.63588 C 0.24462 0.64074 0.24375 0.64699 0.24271 0.65208 C 0.24184 0.65625 0.2408 0.66019 0.2401 0.66482 C 0.23958 0.66806 0.23941 0.67176 0.23871 0.67431 C 0.23298 0.70023 0.23715 0.67431 0.23246 0.70023 C 0.23177 0.70278 0.23159 0.70671 0.23107 0.70926 C 0.22934 0.71621 0.22725 0.72176 0.22552 0.72871 C 0.22465 0.73148 0.22396 0.73542 0.22326 0.73796 C 0.22274 0.74051 0.22187 0.74213 0.22135 0.74491 C 0.22031 0.74838 0.21962 0.75394 0.21857 0.75741 C 0.21718 0.76204 0.21545 0.76482 0.21423 0.77014 C 0.21371 0.77315 0.21284 0.77662 0.21232 0.77963 C 0.2118 0.78287 0.21163 0.78704 0.21093 0.78958 C 0.21024 0.79144 0.20937 0.79167 0.20885 0.79259 C 0.20781 0.79583 0.20677 0.79861 0.20607 0.80232 C 0.20538 0.80556 0.20468 0.81088 0.20382 0.81505 C 0.2033 0.81829 0.2026 0.8213 0.20191 0.82454 C 0.20104 0.82894 0.20052 0.83333 0.19965 0.83727 C 0.19843 0.84421 0.19687 0.84908 0.19566 0.85671 C 0.19479 0.86111 0.19427 0.86505 0.1934 0.86898 C 0.19305 0.87176 0.19253 0.87338 0.19218 0.87546 C 0.18871 0.89769 0.19184 0.88634 0.18802 0.89792 C 0.1875 0.90116 0.18698 0.9044 0.18663 0.90764 C 0.18559 0.91597 0.18507 0.92593 0.18385 0.9331 C 0.18246 0.94167 0.1809 0.95023 0.17968 0.95903 L 0.17534 0.98727 C 0.175 0.99097 0.17448 0.99352 0.17413 0.99699 C 0.17326 1.00509 0.17257 1.01296 0.17118 1.01945 C 0.17066 1.02292 0.16979 1.0257 0.16927 1.02894 C 0.16892 1.03241 0.16892 1.03542 0.16857 1.03866 C 0.16666 1.05486 0.16632 1.05162 0.1651 1.06759 C 0.16371 1.0838 0.16371 1.08658 0.16302 1.10278 C 0.16337 1.11505 0.16337 1.12847 0.16371 1.14097 C 0.16371 1.14421 0.16423 1.14722 0.16441 1.15046 C 0.16493 1.16435 0.16527 1.18171 0.16562 1.1956 C 0.16649 1.2213 0.16632 1.20625 0.16632 1.22477 " pathEditMode="relative" rAng="0" ptsTypes="AAAAAAAAAAAAAAAAAAAAAAAAAAAAAAAAAAAAAAAAAAAAAAAAAAAAAAAAAAAAAAAAAAAAAAAAAAAAAAAAAAAAAAAAAAAAAAAAAAAAAAAAAAAAAAA">
                                      <p:cBhvr>
                                        <p:cTn id="20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368" y="33287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0.06598 0.08889 L 0.06598 0.08935 C 0.06823 0.09491 0.07084 0.10116 0.07275 0.10764 C 0.07379 0.11065 0.07431 0.11412 0.075 0.1169 C 0.07657 0.12199 0.07813 0.12639 0.07969 0.13125 C 0.08004 0.13426 0.08021 0.13773 0.08091 0.14051 C 0.08177 0.14468 0.08351 0.14815 0.0842 0.15232 C 0.08507 0.15695 0.0849 0.16204 0.08542 0.16644 C 0.08559 0.16898 0.08611 0.17107 0.08646 0.17361 C 0.08802 0.18125 0.09028 0.18889 0.09115 0.19699 C 0.0915 0.20023 0.09202 0.20301 0.09236 0.20602 C 0.09271 0.21088 0.09271 0.21574 0.09341 0.22037 C 0.0941 0.22477 0.09584 0.22801 0.0967 0.23218 C 0.10243 0.25741 0.09549 0.23634 0.10261 0.25556 L 0.10486 0.26968 C 0.10521 0.27222 0.10573 0.27431 0.10591 0.27685 C 0.10764 0.29167 0.10625 0.28472 0.10938 0.29769 C 0.11025 0.30579 0.11077 0.31111 0.11198 0.31898 C 0.11198 0.32153 0.1125 0.32338 0.11302 0.32593 C 0.1132 0.32917 0.11355 0.33218 0.11407 0.33565 C 0.11441 0.3375 0.11493 0.34005 0.11511 0.34236 C 0.11615 0.35116 0.11598 0.35371 0.11736 0.36158 C 0.11823 0.36459 0.11927 0.36736 0.11962 0.3706 C 0.12032 0.37315 0.12049 0.3757 0.12084 0.37778 C 0.12153 0.38102 0.12257 0.38403 0.12309 0.38727 C 0.12396 0.39167 0.12414 0.39699 0.12552 0.40139 C 0.13073 0.41759 0.12466 0.39769 0.13125 0.42246 C 0.13195 0.425 0.13282 0.42732 0.13351 0.42986 C 0.1342 0.43287 0.13507 0.43611 0.13577 0.43912 C 0.13664 0.44259 0.1382 0.44537 0.13907 0.44838 C 0.14323 0.45996 0.13959 0.45185 0.14514 0.46273 C 0.14532 0.46505 0.14532 0.46783 0.14601 0.46968 C 0.14792 0.47477 0.15608 0.49121 0.15973 0.49329 L 0.16441 0.49584 C 0.16545 0.49699 0.1665 0.49861 0.16771 0.50046 C 0.17344 0.50671 0.18039 0.51065 0.18368 0.52384 C 0.18455 0.52662 0.18507 0.53009 0.18611 0.53287 C 0.18646 0.53542 0.1875 0.53773 0.18837 0.54028 C 0.18872 0.54236 0.18872 0.54514 0.18941 0.54746 C 0.19011 0.54954 0.19167 0.55023 0.19271 0.55209 C 0.1948 0.56459 0.19271 0.55347 0.19636 0.56597 C 0.19705 0.56945 0.1974 0.57292 0.19844 0.57546 C 0.20035 0.58195 0.20295 0.58773 0.20539 0.59421 L 0.20973 0.60834 C 0.21059 0.61088 0.21146 0.61273 0.21198 0.61574 C 0.21476 0.6257 0.21736 0.63588 0.21997 0.64584 C 0.22101 0.65023 0.22292 0.65371 0.22361 0.65787 C 0.22552 0.66968 0.22361 0.66134 0.2283 0.67408 C 0.22986 0.67894 0.23108 0.68357 0.23264 0.68843 C 0.23351 0.69051 0.23386 0.69375 0.2349 0.6956 L 0.23855 0.70023 C 0.23959 0.70301 0.24045 0.70648 0.24167 0.70972 C 0.24289 0.71158 0.2441 0.7125 0.24514 0.71412 C 0.2467 0.71667 0.24827 0.71921 0.24983 0.72107 C 0.25539 0.73102 0.25087 0.72662 0.25677 0.73102 C 0.25747 0.73264 0.25799 0.73611 0.25903 0.73796 C 0.26268 0.74468 0.26632 0.74746 0.27032 0.75209 C 0.27448 0.76412 0.27032 0.75509 0.27726 0.76158 C 0.27848 0.7625 0.27969 0.76505 0.28073 0.76597 C 0.2823 0.76759 0.28733 0.77014 0.28872 0.77107 C 0.29028 0.77616 0.2915 0.77871 0.29202 0.78519 C 0.29254 0.79028 0.29341 0.8132 0.29445 0.82014 C 0.29514 0.8257 0.29757 0.83171 0.29896 0.83681 C 0.30226 0.85625 0.29688 0.8257 0.30469 0.85787 C 0.30556 0.86065 0.30573 0.86482 0.30695 0.86736 C 0.30799 0.86921 0.30938 0.87014 0.31042 0.87176 C 0.31302 0.8757 0.31511 0.88079 0.31719 0.88611 L 0.31719 0.88658 C 0.32032 0.89537 0.31823 0.8919 0.32292 0.89792 C 0.32587 0.91482 0.32188 0.89445 0.32743 0.91134 C 0.32848 0.91389 0.3283 0.91644 0.32882 0.91921 C 0.32952 0.92176 0.33039 0.92384 0.33091 0.92593 C 0.33143 0.92824 0.3316 0.93079 0.33212 0.93334 C 0.33264 0.93588 0.33386 0.93773 0.33455 0.94028 C 0.33542 0.94445 0.33611 0.94931 0.33664 0.9544 L 0.33802 0.96134 C 0.3375 0.97639 0.33733 0.99097 0.33664 1.00625 C 0.33646 1.01296 0.3349 1.01389 0.33351 1.0206 C 0.33264 1.02246 0.33247 1.025 0.33212 1.02732 C 0.33247 1.0419 0.33143 1.07801 0.33455 1.1 C 0.33802 1.12709 0.3349 1.1044 0.33907 1.12107 C 0.33976 1.12361 0.33976 1.12639 0.34011 1.12847 C 0.3408 1.13102 0.34184 1.1331 0.34236 1.13565 C 0.34341 1.14005 0.34375 1.14514 0.3448 1.14954 L 0.34688 1.16366 C 0.3474 1.16621 0.34775 1.16875 0.34827 1.1706 C 0.34948 1.18472 0.34861 1.17871 0.35035 1.18982 C 0.35105 1.2 0.35278 1.2213 0.35035 1.23218 C 0.35 1.23403 0.34827 1.2338 0.34688 1.23403 C 0.34584 1.23565 0.3448 1.2375 0.34375 1.23889 C 0.3408 1.24167 0.33611 1.24259 0.33351 1.24352 C 0.33143 1.24514 0.32952 1.24722 0.32743 1.24815 C 0.32587 1.24977 0.32361 1.24908 0.32188 1.2507 C 0.31858 1.25417 0.31598 1.26088 0.31268 1.26528 C 0.30834 1.2706 0.30417 1.27014 0.29896 1.27176 C 0.29566 1.27523 0.29341 1.27523 0.29341 1.2838 C 0.29341 1.28634 0.29393 1.2882 0.29445 1.29074 C 0.29254 1.30232 0.29462 1.29468 0.28872 1.30232 C 0.28716 1.30486 0.28577 1.30764 0.2842 1.30949 C 0.28143 1.3125 0.2698 1.31435 0.26945 1.31435 C 0.2599 1.3206 0.26476 1.31829 0.25434 1.3213 C 0.2533 1.32222 0.25226 1.32384 0.25087 1.32384 C 0.24775 1.32384 0.2467 1.31921 0.2441 1.3169 C 0.2375 1.31088 0.24115 1.31736 0.23855 1.31181 L 0.23959 1.30486 L 0.23959 1.30232 " pathEditMode="relative" rAng="0" ptsTypes="AAAAAAAAAAAAAAAAAAAAAAAAAAAAAAAAAAAAAAAAAAAAAAAAAAAAAAAAAAAAAAAAAAAAAAAAAAAAAAAAAAAAAAAAAAAAAAAAAAAAAAAAAA">
                                      <p:cBhvr>
                                        <p:cTn id="22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271" y="61736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-2.77778E-6 1.11111E-6 L -2.77778E-6 0.00023 C 0.00087 -0.00533 0.00209 -0.01042 0.00261 -0.01551 C 0.00382 -0.02477 0.004 -0.03426 0.00521 -0.04329 C 0.0092 -0.06945 0.00417 -0.03681 0.00782 -0.0588 C 0.00834 -0.06181 0.00868 -0.06482 0.0092 -0.06759 C 0.00955 -0.06945 0.01007 -0.07107 0.01042 -0.07269 C 0.01094 -0.075 0.01146 -0.07732 0.01181 -0.07963 C 0.01233 -0.08264 0.01233 -0.08565 0.01302 -0.08843 C 0.01354 -0.09051 0.01476 -0.0919 0.01563 -0.09352 C 0.01771 -0.10671 0.01597 -0.09815 0.01962 -0.11088 C 0.01997 -0.1125 0.02032 -0.11435 0.02084 -0.11597 C 0.02205 -0.11921 0.02361 -0.12199 0.02483 -0.12477 C 0.02813 -0.1338 0.02674 -0.13449 0.03125 -0.14375 C 0.03229 -0.14583 0.03403 -0.14699 0.03507 -0.14884 C 0.04132 -0.1588 0.03403 -0.14931 0.04028 -0.16111 C 0.04618 -0.17199 0.04254 -0.16019 0.04809 -0.17315 C 0.04931 -0.17593 0.04948 -0.1794 0.0507 -0.18171 C 0.05643 -0.19236 0.06389 -0.20139 0.06893 -0.21273 C 0.07014 -0.21574 0.07118 -0.21875 0.07275 -0.22153 C 0.07726 -0.22917 0.08334 -0.23542 0.08733 -0.24398 C 0.08837 -0.24676 0.08941 -0.25 0.0908 -0.25255 C 0.09792 -0.26482 0.09375 -0.25486 0.10122 -0.26482 C 0.10278 -0.26667 0.10365 -0.26945 0.10504 -0.27176 C 0.10677 -0.27408 0.10868 -0.27616 0.11025 -0.27847 C 0.1125 -0.28195 0.11424 -0.28588 0.11684 -0.28889 C 0.11823 -0.29074 0.12032 -0.2912 0.12205 -0.29236 C 0.12691 -0.30232 0.1217 -0.29306 0.12986 -0.30278 C 0.13247 -0.30602 0.13438 -0.31111 0.1375 -0.3132 C 0.13924 -0.31435 0.14098 -0.31574 0.14271 -0.31667 C 0.1441 -0.31736 0.14549 -0.31759 0.1467 -0.31852 C 0.14809 -0.31945 0.14931 -0.32083 0.15052 -0.32199 L 0.2467 -0.32014 C 0.24844 -0.32014 0.25018 -0.31875 0.25191 -0.31852 C 0.25486 -0.31759 0.25799 -0.31736 0.26094 -0.31667 C 0.26268 -0.3162 0.26441 -0.31528 0.26615 -0.31505 C 0.2691 -0.31412 0.27969 -0.3125 0.28299 -0.31158 C 0.28577 -0.31065 0.2882 -0.3088 0.2908 -0.3081 C 0.29723 -0.30579 0.29931 -0.30556 0.30625 -0.30116 C 0.31719 -0.29445 0.30886 -0.29699 0.32049 -0.28889 C 0.32952 -0.28287 0.33073 -0.28287 0.34011 -0.27338 C 0.34184 -0.27176 0.34375 -0.27014 0.34532 -0.26829 C 0.34809 -0.26482 0.35122 -0.26181 0.35313 -0.25787 L 0.35573 -0.25255 C 0.35729 -0.2463 0.35729 -0.24537 0.36094 -0.23866 C 0.36198 -0.23681 0.36372 -0.23542 0.36493 -0.23357 C 0.36806 -0.22778 0.37014 -0.22083 0.37257 -0.21458 C 0.37379 -0.21158 0.37535 -0.2088 0.37657 -0.20579 C 0.37761 -0.20301 0.37795 -0.19977 0.37917 -0.19722 C 0.38177 -0.19167 0.38542 -0.18704 0.3882 -0.18171 C 0.38976 -0.17917 0.39063 -0.17593 0.39219 -0.17315 C 0.39375 -0.17014 0.39566 -0.16759 0.3974 -0.16458 C 0.39913 -0.16111 0.4007 -0.15764 0.40261 -0.15417 C 0.40504 -0.14977 0.40782 -0.14491 0.41025 -0.14028 C 0.41216 -0.13681 0.41372 -0.13333 0.41545 -0.12986 C 0.41719 -0.12685 0.4191 -0.12431 0.42066 -0.1213 C 0.42257 -0.11783 0.42396 -0.11412 0.42587 -0.11088 C 0.42969 -0.10463 0.43368 -0.09838 0.43768 -0.0919 C 0.43941 -0.08889 0.44098 -0.08611 0.44271 -0.0831 C 0.44445 -0.08033 0.44653 -0.07755 0.44792 -0.07454 C 0.44931 -0.07153 0.45035 -0.06852 0.45191 -0.06574 C 0.45434 -0.06158 0.45729 -0.05787 0.45973 -0.0537 C 0.46233 -0.04908 0.47188 -0.02847 0.47257 -0.02593 C 0.47483 -0.01898 0.47778 -0.0125 0.47917 -0.00533 C 0.48559 0.02963 0.47622 -0.01968 0.48959 0.04143 C 0.49098 0.04838 0.49202 0.05532 0.49341 0.06227 C 0.49514 0.07037 0.49705 0.07824 0.49861 0.08657 C 0.50157 0.10162 0.50695 0.13426 0.50903 0.14884 C 0.51042 0.15926 0.51181 0.16967 0.51285 0.18009 C 0.51354 0.18518 0.51337 0.19051 0.51424 0.1956 C 0.51511 0.20162 0.51684 0.20717 0.51806 0.21296 C 0.51858 0.225 0.51875 0.23727 0.51945 0.2493 C 0.51962 0.25463 0.52066 0.25972 0.52066 0.26481 C 0.52066 0.31042 0.52014 0.35602 0.51945 0.40139 C 0.51927 0.4081 0.51893 0.41435 0.51806 0.42083 C 0.51719 0.42824 0.51545 0.43565 0.51424 0.44305 C 0.51337 0.45602 0.5125 0.46875 0.51163 0.48125 C 0.51111 0.48819 0.51059 0.49514 0.51025 0.50208 C 0.5099 0.51412 0.50955 0.52639 0.50903 0.53842 C 0.50521 0.6294 0.50834 0.5993 0.50382 0.64074 C 0.50434 0.66597 0.50434 0.69143 0.50521 0.7169 C 0.50521 0.71875 0.50608 0.72037 0.50643 0.72199 C 0.51025 0.74213 0.50504 0.72153 0.51025 0.73588 C 0.51094 0.7375 0.51129 0.73935 0.51163 0.74097 C 0.5125 0.74514 0.51337 0.74907 0.51424 0.75324 C 0.51476 0.75555 0.51493 0.75787 0.51545 0.76018 C 0.51615 0.7625 0.51719 0.76481 0.51806 0.76713 C 0.51962 0.77523 0.52049 0.78079 0.52327 0.78958 C 0.52674 0.80046 0.53143 0.81088 0.53368 0.82245 L 0.53768 0.84143 C 0.53802 0.84792 0.53802 0.8544 0.53889 0.86065 C 0.53941 0.86412 0.54063 0.86759 0.5415 0.87106 L 0.54271 0.87616 C 0.54323 0.87778 0.54375 0.87963 0.5441 0.88125 C 0.54705 0.89514 0.54566 0.88958 0.54792 0.89861 C 0.54896 0.91319 0.54861 0.91852 0.55191 0.93148 C 0.55348 0.93796 0.55174 0.9368 0.55573 0.9368 L 0.57275 0.96111 " pathEditMode="relative" rAng="0" ptsTypes="AAAAAAAAAAAAAAAAAAAAAAAAAAAAAAAAAAAAAAAAAAAAAAAAAAAAAAAAAAAAAAAAAAAAAAAAAAAAAAAAAAAAAAAAAAAAAAAAAA">
                                      <p:cBhvr>
                                        <p:cTn id="24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628" y="31944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0" presetClass="path" presetSubtype="0" accel="50000" decel="5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1.11111E-6 1.85185E-6 L 1.11111E-6 1.85185E-6 C 0.00069 0.00578 0.00156 0.0118 0.00243 0.01736 C 0.00278 0.01921 0.00347 0.02083 0.00382 0.02268 C 0.00434 0.02615 0.00434 0.02963 0.00503 0.0331 C 0.01267 0.0662 0.00538 0.01967 0.01285 0.0625 C 0.01528 0.07615 0.01667 0.09027 0.01944 0.10393 C 0.02361 0.12477 0.02639 0.13819 0.02969 0.15949 C 0.0316 0.17152 0.03298 0.18379 0.03489 0.19583 C 0.03715 0.20926 0.04045 0.22199 0.04271 0.23541 C 0.04479 0.24745 0.04583 0.25972 0.04792 0.27176 C 0.05069 0.28796 0.05451 0.30393 0.05694 0.32014 C 0.0618 0.35231 0.06753 0.38449 0.06996 0.41713 C 0.07917 0.54143 0.07361 0.48773 0.0842 0.57824 C 0.08611 0.61805 0.0875 0.65254 0.0908 0.69236 C 0.09219 0.71041 0.09427 0.72824 0.09601 0.74606 C 0.09809 0.9375 0.09514 0.79213 0.09983 0.91227 C 0.10278 0.98588 0.09896 0.9294 0.10364 0.9919 C 0.1033 1.04328 0.10243 1.09467 0.10243 1.14606 C 0.10243 1.15301 0.10278 1.16018 0.10364 1.1669 C 0.10399 1.16898 0.10555 1.17037 0.10625 1.17199 C 0.10729 1.1743 0.10798 1.17685 0.10885 1.17893 C 0.11094 1.18379 0.11406 1.18773 0.11545 1.19282 C 0.1158 1.19467 0.11614 1.19629 0.11667 1.19815 C 0.1184 1.20393 0.11962 1.2081 0.12187 1.21365 C 0.12309 1.21666 0.12465 1.21921 0.12587 1.22222 C 0.12691 1.225 0.12726 1.22824 0.1283 1.23102 C 0.12951 1.23356 0.13108 1.23541 0.13229 1.23796 C 0.13333 1.24004 0.13403 1.24236 0.13489 1.2449 C 0.13576 1.24768 0.13628 1.25092 0.1375 1.25347 C 0.13837 1.25555 0.1401 1.25694 0.14132 1.25856 C 0.14184 1.26041 0.14219 1.26227 0.14271 1.26389 C 0.14462 1.2699 0.14531 1.27083 0.14792 1.27592 C 0.14826 1.2794 0.14844 1.2831 0.14913 1.28634 C 0.14965 1.28889 0.15104 1.29097 0.15173 1.29328 C 0.15226 1.2949 0.1526 1.29676 0.15312 1.29838 C 0.1526 1.3037 0.15226 1.30879 0.15173 1.31412 C 0.15121 1.31805 0.15017 1.32222 0.14913 1.32615 C 0.15052 1.33379 0.14913 1.33148 0.15173 1.33495 L 0.15173 1.32615 " pathEditMode="relative" ptsTypes="AAAAAAAAAAAAAAAAAAAAAAAAAAAAAAAAAAAAAAAA">
                                      <p:cBhvr>
                                        <p:cTn id="26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7" presetID="0" presetClass="path" presetSubtype="0" accel="50000" decel="5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-1.94444E-6 -3.7037E-7 L -1.94444E-6 -3.7037E-7 C 0.00069 0.00578 0.00121 0.0118 0.00243 0.01736 C 0.00312 0.0199 0.00451 0.02199 0.00503 0.0243 C 0.00625 0.03009 0.00677 0.03588 0.00764 0.04166 C 0.00903 0.04907 0.01007 0.05671 0.01163 0.06412 C 0.01232 0.06782 0.01337 0.07106 0.01423 0.07453 C 0.0151 0.0787 0.0158 0.08264 0.01684 0.0868 C 0.01788 0.09143 0.01962 0.09583 0.02066 0.10046 C 0.02934 0.13773 0.01666 0.09074 0.02725 0.12824 C 0.02968 0.15787 0.02691 0.13055 0.03368 0.17152 C 0.03455 0.17685 0.03507 0.18171 0.03628 0.1868 C 0.04774 0.23889 0.03316 0.16389 0.04271 0.21458 C 0.04323 0.21921 0.0434 0.22384 0.04409 0.22847 C 0.04479 0.2331 0.04618 0.2375 0.0467 0.24236 C 0.04739 0.25023 0.04757 0.25856 0.04791 0.26643 C 0.04757 0.29027 0.04722 0.31389 0.0467 0.3375 C 0.046 0.35833 0.04444 0.3699 0.04271 0.3912 C 0.04236 0.39699 0.04184 0.40277 0.04149 0.40856 C 0.04184 0.43287 0.04201 0.45694 0.04271 0.48125 C 0.04288 0.48634 0.04479 0.49166 0.04531 0.49676 C 0.046 0.50139 0.04566 0.50625 0.0467 0.51065 C 0.04705 0.51273 0.04861 0.51412 0.0493 0.51597 C 0.05034 0.51875 0.05104 0.52152 0.05191 0.52453 C 0.05955 0.55555 0.04375 0.49768 0.05573 0.5419 C 0.05659 0.5449 0.05764 0.54745 0.05833 0.55046 C 0.06215 0.56736 0.05677 0.55162 0.06215 0.5662 C 0.06267 0.56967 0.06284 0.57315 0.06354 0.57662 C 0.06406 0.5794 0.06545 0.58217 0.06614 0.58518 C 0.06666 0.5875 0.06701 0.58981 0.06736 0.59213 C 0.06788 0.59375 0.0684 0.5956 0.06875 0.59722 C 0.07014 0.60602 0.07187 0.61458 0.07257 0.62315 C 0.0743 0.64051 0.07326 0.6324 0.07517 0.64745 C 0.07482 0.6787 0.07448 0.70995 0.07396 0.74097 C 0.07309 0.78032 0.07014 0.7912 0.07396 0.83634 C 0.07448 0.84236 0.07534 0.84977 0.07916 0.85347 C 0.0809 0.85532 0.08281 0.85671 0.08437 0.85879 C 0.09149 0.86828 0.08038 0.86041 0.0934 0.87083 C 0.09531 0.87245 0.09774 0.87315 0.09982 0.8743 C 0.10156 0.87546 0.1033 0.87662 0.10503 0.87777 C 0.10729 0.8794 0.10937 0.88148 0.11163 0.8831 C 0.11493 0.88541 0.1184 0.8875 0.12187 0.88981 C 0.1283 0.89421 0.12534 0.89259 0.13107 0.89514 C 0.13281 0.89676 0.13455 0.89861 0.13628 0.90023 C 0.1375 0.90162 0.13975 0.90185 0.1401 0.9037 C 0.14114 0.91018 0.13854 0.91736 0.13628 0.92291 C 0.13541 0.92453 0.13437 0.92615 0.13368 0.92801 C 0.13264 0.93078 0.13177 0.93379 0.13107 0.93657 C 0.13055 0.93842 0.13021 0.94027 0.12968 0.9419 C 0.12847 0.94652 0.12691 0.95092 0.12587 0.95578 C 0.12482 0.96041 0.12465 0.96504 0.12326 0.96967 C 0.11805 0.98703 0.12274 0.97014 0.11927 0.98518 C 0.11857 0.98865 0.11753 0.99213 0.11684 0.9956 C 0.11562 1.00046 0.11493 1.00625 0.11423 1.01111 C 0.11371 1.0169 0.11354 1.02268 0.11284 1.02847 C 0.11232 1.0331 0.11093 1.03773 0.11024 1.04236 L 0.10903 1.05092 C 0.10937 1.0625 0.10955 1.07407 0.11024 1.08565 C 0.11041 1.08842 0.11128 1.09143 0.11163 1.09421 C 0.11267 1.10393 0.11302 1.11389 0.11423 1.12361 C 0.11441 1.12592 0.1151 1.12824 0.11545 1.13055 C 0.11597 1.13634 0.11614 1.14213 0.11684 1.14791 C 0.11771 1.15694 0.11805 1.15532 0.11927 1.16342 C 0.12048 1.17129 0.12153 1.18449 0.12326 1.1912 C 0.12413 1.19467 0.12517 1.19815 0.12587 1.20162 C 0.12882 1.21643 0.125 1.2044 0.12968 1.21713 C 0.13055 1.22639 0.13055 1.2331 0.13368 1.24143 C 0.13541 1.24606 0.13767 1.25046 0.13889 1.25532 C 0.13923 1.25694 0.13941 1.25879 0.1401 1.26041 C 0.14166 1.26412 0.14427 1.2669 0.14531 1.27083 C 0.14826 1.28287 0.14791 1.27754 0.14791 1.28657 L 0.17656 1.26227 " pathEditMode="relative" ptsTypes="AAAAAAAAAAAAAAAAAAAAAAAAAAAAAAAAAAAAAAAAAAAAAAAAAAAAAAAAAAAAAAAAAAAAAAAA">
                                      <p:cBhvr>
                                        <p:cTn id="28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9" presetID="0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8.33333E-7 8.51852E-6 L -8.33333E-7 8.51852E-6 C 0.00313 0.00302 0.00625 0.00579 0.0092 0.0088 C 0.01059 0.01042 0.01163 0.01251 0.01302 0.0139 C 0.01424 0.01528 0.0158 0.01598 0.01702 0.01737 C 0.01875 0.01945 0.02031 0.02223 0.02222 0.02431 C 0.02639 0.02917 0.02639 0.0264 0.03004 0.03311 C 0.03108 0.03519 0.0316 0.03774 0.03264 0.04005 C 0.03559 0.047 0.03837 0.05417 0.04167 0.06065 C 0.04705 0.07153 0.04132 0.0595 0.04809 0.0764 C 0.05365 0.08936 0.05087 0.08033 0.0559 0.09515 C 0.05695 0.09792 0.05729 0.10093 0.05834 0.10371 C 0.05955 0.10672 0.06111 0.1095 0.06233 0.11251 C 0.06285 0.11413 0.06302 0.11598 0.06354 0.1176 C 0.06476 0.1213 0.06597 0.12477 0.06754 0.12802 C 0.08004 0.15672 0.06632 0.12246 0.07656 0.147 C 0.07743 0.14931 0.0783 0.15163 0.07917 0.15394 C 0.07969 0.15579 0.07969 0.15765 0.08038 0.15927 C 0.0816 0.16181 0.08299 0.1639 0.08438 0.16621 C 0.08681 0.17894 0.0842 0.16737 0.08959 0.18357 C 0.09306 0.19422 0.08802 0.18311 0.0934 0.19376 C 0.09393 0.19607 0.09427 0.19839 0.09479 0.2007 C 0.09566 0.20626 0.0967 0.21459 0.0974 0.21991 C 0.09844 0.22964 0.09827 0.23357 0.1 0.24237 C 0.10018 0.24422 0.10087 0.24584 0.10122 0.24746 C 0.10174 0.2544 0.10191 0.26135 0.10261 0.26829 C 0.10278 0.27177 0.10365 0.27524 0.10382 0.27871 C 0.104 0.28149 0.10452 0.30811 0.10643 0.3169 C 0.10781 0.32339 0.11198 0.32825 0.11424 0.33403 C 0.11511 0.33635 0.1158 0.3389 0.11684 0.34098 C 0.1184 0.34468 0.12101 0.34746 0.12205 0.3514 C 0.12361 0.35788 0.12344 0.3588 0.12726 0.36528 C 0.1283 0.36737 0.12986 0.36876 0.13108 0.37061 C 0.1349 0.39098 0.1283 0.35903 0.13768 0.38774 L 0.1415 0.40001 C 0.14514 0.42477 0.13906 0.38913 0.14792 0.41899 C 0.15156 0.43079 0.14896 0.42547 0.15573 0.4345 C 0.16285 0.45348 0.15347 0.43033 0.16233 0.44677 C 0.16337 0.44885 0.16389 0.4514 0.16493 0.45371 C 0.1665 0.45765 0.16806 0.46204 0.17014 0.46575 C 0.17118 0.46783 0.17275 0.46899 0.17396 0.47107 C 0.17709 0.47616 0.17639 0.47709 0.17917 0.48311 C 0.18386 0.49352 0.18299 0.49167 0.1882 0.49862 C 0.18906 0.50093 0.19011 0.50325 0.1908 0.50556 C 0.19236 0.51042 0.19167 0.51181 0.19479 0.51598 C 0.19584 0.51737 0.19757 0.51806 0.19861 0.51945 C 0.20052 0.522 0.20209 0.52524 0.20382 0.52802 C 0.20504 0.52987 0.2066 0.53149 0.20764 0.53334 C 0.20955 0.53612 0.21111 0.53936 0.21285 0.5419 C 0.2158 0.54607 0.21962 0.54931 0.22205 0.55417 L 0.22986 0.56968 C 0.23386 0.59144 0.22865 0.56436 0.23247 0.58172 C 0.23281 0.58403 0.23316 0.58635 0.23368 0.58866 C 0.23455 0.59214 0.23472 0.59607 0.23629 0.59908 C 0.23715 0.60093 0.23802 0.60255 0.23889 0.6044 C 0.24063 0.60834 0.24219 0.61251 0.2441 0.61644 C 0.24566 0.61945 0.24775 0.622 0.24931 0.62501 C 0.25434 0.63496 0.25156 0.63126 0.25573 0.6389 C 0.25747 0.6419 0.25955 0.64445 0.26094 0.64769 C 0.27465 0.67616 0.2566 0.64329 0.26875 0.66482 C 0.26927 0.66667 0.26979 0.66829 0.27014 0.67015 C 0.27066 0.67593 0.27014 0.68195 0.27136 0.68751 C 0.27292 0.69468 0.27535 0.70163 0.27778 0.70834 C 0.28542 0.72825 0.27465 0.70001 0.28438 0.72385 C 0.28577 0.72732 0.28646 0.73102 0.2882 0.73427 C 0.29011 0.73751 0.29288 0.73959 0.29479 0.74283 C 0.29757 0.74769 0.29931 0.75394 0.30261 0.75857 L 0.31545 0.7757 C 0.31771 0.77871 0.32014 0.78126 0.32205 0.7845 C 0.32604 0.79144 0.32587 0.79214 0.33108 0.79839 C 0.3441 0.8139 0.3342 0.80186 0.34288 0.81042 C 0.34497 0.81274 0.34705 0.81505 0.34931 0.81737 C 0.35018 0.82084 0.35035 0.82477 0.35191 0.82778 L 0.35712 0.8382 C 0.35799 0.84283 0.35851 0.84746 0.35972 0.85209 C 0.36007 0.85371 0.36025 0.85556 0.36094 0.85718 C 0.3625 0.86089 0.36615 0.8676 0.36615 0.8676 C 0.36667 0.87107 0.3665 0.87477 0.36754 0.87802 C 0.36945 0.88403 0.37309 0.88936 0.37535 0.89538 C 0.37622 0.89769 0.37691 0.90001 0.37795 0.90209 C 0.379 0.90464 0.38073 0.90672 0.38177 0.90903 C 0.3842 0.91482 0.38525 0.9213 0.3882 0.9264 C 0.38993 0.9294 0.39184 0.93195 0.3934 0.93519 C 0.39705 0.9419 0.40243 0.95579 0.40781 0.96274 C 0.4092 0.96482 0.41146 0.96598 0.41302 0.96806 C 0.41406 0.96945 0.41441 0.97177 0.41545 0.97315 C 0.42778 0.98681 0.41215 0.96181 0.42847 0.98357 C 0.44879 1.01065 0.42604 0.98149 0.43889 0.99584 C 0.44028 0.99723 0.44132 0.99931 0.44288 1.00093 C 0.44531 1.00348 0.44809 1.00533 0.45052 1.00788 C 0.45209 1.00927 0.45313 1.01158 0.45452 1.01297 C 0.45573 1.01436 0.45729 1.01505 0.45834 1.01644 C 0.46111 1.01968 0.46354 1.02339 0.46615 1.02686 C 0.46875 1.03033 0.47101 1.0345 0.47396 1.03727 L 0.47795 1.04075 C 0.47882 1.0426 0.47952 1.04422 0.48056 1.04584 C 0.48177 1.04839 0.48334 1.05047 0.48438 1.05278 C 0.48507 1.0544 0.48507 1.05649 0.48559 1.05811 C 0.48733 1.06274 0.48872 1.0676 0.4908 1.072 C 0.49167 1.07362 0.49271 1.07524 0.4934 1.07709 C 0.49792 1.08866 0.4934 1.08334 0.5 1.08936 C 0.50122 1.09329 0.50261 1.09954 0.50521 1.10302 C 0.50625 1.10464 0.50781 1.10533 0.50903 1.10649 C 0.50955 1.10834 0.50972 1.11019 0.51042 1.11181 C 0.51233 1.1169 0.51823 1.12547 0.52066 1.12732 C 0.52292 1.12917 0.52518 1.13079 0.52726 1.13265 C 0.52986 1.13473 0.53229 1.13751 0.53507 1.13936 C 0.53681 1.14052 0.53854 1.14167 0.54028 1.14283 C 0.54167 1.14399 0.54271 1.14561 0.5441 1.1463 C 0.5467 1.14792 0.54965 1.14792 0.55191 1.14977 C 0.55695 1.1544 0.55434 1.15278 0.55972 1.1551 C 0.56146 1.15672 0.5632 1.15857 0.56493 1.16019 C 0.56754 1.16274 0.57049 1.16413 0.57275 1.16714 C 0.57535 1.17061 0.57709 1.17593 0.58056 1.17755 L 0.58837 1.18102 C 0.58698 1.1794 0.58542 1.17385 0.58438 1.17593 C 0.58299 1.17871 0.58577 1.18635 0.58577 1.18635 L 0.58438 1.18635 " pathEditMode="relative" ptsTypes="AAAAAAAAAAAAAAAAAAAAAAAAAAAAAAAAAAAAAAAAAAAAAAAAAAAAAAAAAAAAAAAAAAAAAAAAAAAAAAAAAAAAAAAAAAAAAAAAAAAAAAAAAAAAAAAAAAAAAA">
                                      <p:cBhvr>
                                        <p:cTn id="30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sparefoot.wpengine.netdna-cdn.com/wp-content/uploads/2011/09/Leaves-falling.jpg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Texturiz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9703" r="28630" b="-2"/>
          <a:stretch/>
        </p:blipFill>
        <p:spPr bwMode="auto">
          <a:xfrm rot="10800000">
            <a:off x="-2" y="0"/>
            <a:ext cx="10667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Connector 3"/>
          <p:cNvCxnSpPr/>
          <p:nvPr userDrawn="1"/>
        </p:nvCxnSpPr>
        <p:spPr>
          <a:xfrm>
            <a:off x="1295400" y="983538"/>
            <a:ext cx="7086600" cy="0"/>
          </a:xfrm>
          <a:prstGeom prst="line">
            <a:avLst/>
          </a:prstGeom>
          <a:ln>
            <a:solidFill>
              <a:srgbClr val="B2E2D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 userDrawn="1"/>
        </p:nvSpPr>
        <p:spPr>
          <a:xfrm>
            <a:off x="0" y="0"/>
            <a:ext cx="1066802" cy="6858000"/>
          </a:xfrm>
          <a:prstGeom prst="rect">
            <a:avLst/>
          </a:prstGeom>
          <a:solidFill>
            <a:srgbClr val="B2E2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1295400" y="441671"/>
            <a:ext cx="6324600" cy="533400"/>
          </a:xfrm>
        </p:spPr>
        <p:txBody>
          <a:bodyPr>
            <a:normAutofit/>
          </a:bodyPr>
          <a:lstStyle>
            <a:lvl1pPr marL="0" indent="0">
              <a:buNone/>
              <a:defRPr sz="2800" b="0">
                <a:solidFill>
                  <a:srgbClr val="89D3BE"/>
                </a:solidFill>
              </a:defRPr>
            </a:lvl1pPr>
          </a:lstStyle>
          <a:p>
            <a:pPr lvl="0"/>
            <a:r>
              <a:rPr lang="en-US" dirty="0" smtClean="0"/>
              <a:t>Click to add title here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893711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ssionbg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gallsource.com/wp-content/uploads/2014/09/Popular-Falling-Leaves-Wallpaper.jpg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59" r="1762"/>
          <a:stretch/>
        </p:blipFill>
        <p:spPr bwMode="auto">
          <a:xfrm>
            <a:off x="-1" y="0"/>
            <a:ext cx="9144001" cy="594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200" y="6096000"/>
            <a:ext cx="1905000" cy="581025"/>
          </a:xfrm>
          <a:prstGeom prst="rect">
            <a:avLst/>
          </a:prstGeom>
        </p:spPr>
      </p:pic>
      <p:pic>
        <p:nvPicPr>
          <p:cNvPr id="8" name="Picture 4" descr="http://www.clipartsheep.com/download.php?img=http://scienceborealis.ca/wp-content/uploads/2013/11/leaf.jpg"/>
          <p:cNvPicPr>
            <a:picLocks noChangeAspect="1" noChangeArrowheads="1"/>
          </p:cNvPicPr>
          <p:nvPr userDrawn="1"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374" b="96270" l="5287" r="94713"/>
                    </a14:imgEffect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180"/>
          <a:stretch/>
        </p:blipFill>
        <p:spPr bwMode="auto">
          <a:xfrm rot="6681105">
            <a:off x="3541801" y="956147"/>
            <a:ext cx="2060396" cy="2646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lowchart: Manual Input 6"/>
          <p:cNvSpPr/>
          <p:nvPr userDrawn="1"/>
        </p:nvSpPr>
        <p:spPr>
          <a:xfrm rot="5400000">
            <a:off x="-533400" y="533400"/>
            <a:ext cx="5943600" cy="4876800"/>
          </a:xfrm>
          <a:prstGeom prst="flowChartManualInpu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152400" y="2438400"/>
            <a:ext cx="4572000" cy="838200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3600" baseline="0"/>
            </a:lvl1pPr>
          </a:lstStyle>
          <a:p>
            <a:pPr lvl="0"/>
            <a:r>
              <a:rPr lang="en-US" dirty="0" smtClean="0"/>
              <a:t>Click to insert title here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07320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2.59259E-6 L 0 0.00023 C 0.00365 0.00463 0.00729 0.01018 0.01128 0.01458 C 0.01302 0.01643 0.01545 0.01666 0.01719 0.01828 C 0.0184 0.0199 0.01875 0.02245 0.02014 0.02407 C 0.0217 0.02639 0.02413 0.02731 0.02587 0.02963 C 0.0533 0.06458 0.01615 0.01921 0.03455 0.04629 C 0.03611 0.04884 0.03872 0.05 0.04063 0.05208 C 0.04253 0.05416 0.04462 0.05671 0.04635 0.05949 C 0.05816 0.07708 0.0441 0.05717 0.05365 0.07453 C 0.06806 0.10023 0.04913 0.06203 0.06094 0.08565 C 0.06215 0.08865 0.06389 0.09166 0.0651 0.0949 C 0.06649 0.09745 0.06701 0.10023 0.06823 0.10254 C 0.0691 0.1044 0.07135 0.10578 0.07257 0.10787 C 0.07431 0.11134 0.07483 0.11574 0.07691 0.11921 C 0.0783 0.12222 0.08108 0.12384 0.08281 0.12662 C 0.0849 0.13009 0.08681 0.13403 0.08854 0.13796 C 0.09028 0.14097 0.09149 0.14421 0.09288 0.14699 C 0.09444 0.15092 0.09566 0.15486 0.0974 0.15833 C 0.09878 0.1618 0.10139 0.16435 0.1033 0.16782 C 0.10729 0.17639 0.11094 0.18495 0.11493 0.19375 C 0.11684 0.19815 0.11823 0.20301 0.12049 0.20694 C 0.1224 0.20995 0.12465 0.21296 0.12639 0.2162 C 0.12813 0.21967 0.12934 0.22361 0.1309 0.22754 C 0.13351 0.23379 0.13715 0.23958 0.13976 0.24606 C 0.14097 0.25 0.14219 0.25393 0.14392 0.2574 C 0.14497 0.25949 0.14722 0.26088 0.14826 0.26296 C 0.15 0.26597 0.15139 0.26921 0.15278 0.27222 C 0.15417 0.27592 0.15521 0.28009 0.15712 0.28333 C 0.15955 0.2875 0.16319 0.29051 0.16563 0.29467 C 0.17135 0.30301 0.17622 0.31227 0.18177 0.32083 C 0.18403 0.32407 0.18698 0.32685 0.18906 0.33009 C 0.20104 0.34791 0.21302 0.36551 0.22413 0.38426 C 0.22708 0.38912 0.23003 0.39421 0.23299 0.39907 C 0.23507 0.40278 0.23802 0.40625 0.2401 0.41041 C 0.25139 0.43055 0.2434 0.4199 0.25469 0.43819 C 0.25781 0.44352 0.26181 0.44791 0.26493 0.45324 C 0.26753 0.4574 0.26962 0.46203 0.2724 0.4662 C 0.275 0.47083 0.27813 0.47477 0.28073 0.4794 C 0.28299 0.48287 0.28472 0.48703 0.28663 0.49051 C 0.28924 0.49444 0.29167 0.49791 0.2941 0.50162 C 0.29826 0.50926 0.30174 0.51666 0.3059 0.52407 C 0.30816 0.5287 0.31059 0.53287 0.31302 0.53703 C 0.31563 0.54166 0.31753 0.54606 0.32049 0.55023 C 0.32274 0.55416 0.32569 0.55764 0.3276 0.56157 C 0.34149 0.58727 0.32292 0.56134 0.34514 0.59699 C 0.34705 0.6 0.34931 0.60301 0.35087 0.60625 C 0.35365 0.61111 0.35469 0.61759 0.35694 0.62291 C 0.3625 0.63842 0.36076 0.63495 0.36701 0.64537 C 0.36806 0.64907 0.36858 0.65324 0.36997 0.65671 C 0.37083 0.65926 0.37274 0.66157 0.37413 0.66412 C 0.37587 0.66713 0.37726 0.67037 0.37865 0.67338 C 0.37917 0.67592 0.37934 0.67847 0.38003 0.68078 C 0.3816 0.68472 0.38385 0.68819 0.38594 0.69213 C 0.38872 0.69722 0.3908 0.70139 0.39323 0.70694 C 0.39531 0.71203 0.39705 0.7169 0.39931 0.72199 C 0.40017 0.72453 0.40052 0.72731 0.40191 0.7294 C 0.40347 0.73194 0.40521 0.73426 0.40625 0.73703 C 0.4191 0.77014 0.40712 0.7456 0.4151 0.76111 C 0.41615 0.76481 0.41632 0.76921 0.41806 0.77245 C 0.41892 0.77407 0.42014 0.77592 0.42083 0.77778 C 0.4276 0.79745 0.41962 0.78194 0.42813 0.79653 C 0.42934 0.80393 0.42917 0.8074 0.43264 0.81342 C 0.43368 0.81551 0.43559 0.81713 0.43698 0.81898 L 0.43993 0.83032 C 0.44045 0.83194 0.44167 0.83379 0.44167 0.83588 L 0.44167 0.83958 L 0.43993 0.84537 " pathEditMode="relative" rAng="0" ptsTypes="AAAAAAAAAAAAAAAAAAAAAAAAAAAAAAAAAAAAAAAAAAAAAAAAAAAAAAAAAAAAAAAAAAAA">
                                      <p:cBhvr>
                                        <p:cTn id="6" dur="2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083" y="422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sparefoot.wpengine.netdna-cdn.com/wp-content/uploads/2011/09/Leaves-falling.jpg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03" r="28630" b="-2"/>
          <a:stretch/>
        </p:blipFill>
        <p:spPr bwMode="auto">
          <a:xfrm rot="10800000">
            <a:off x="-2" y="0"/>
            <a:ext cx="10667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gallsource.com/wp-content/uploads/2014/09/Popular-Falling-Leaves-Wallpaper.jpg"/>
          <p:cNvPicPr>
            <a:picLocks noChangeAspect="1" noChangeArrowheads="1"/>
          </p:cNvPicPr>
          <p:nvPr userDrawn="1"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Texturiz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860" r="59750"/>
          <a:stretch/>
        </p:blipFill>
        <p:spPr bwMode="auto">
          <a:xfrm>
            <a:off x="0" y="0"/>
            <a:ext cx="10667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Straight Connector 6"/>
          <p:cNvCxnSpPr/>
          <p:nvPr userDrawn="1"/>
        </p:nvCxnSpPr>
        <p:spPr>
          <a:xfrm>
            <a:off x="1295400" y="983538"/>
            <a:ext cx="7086600" cy="0"/>
          </a:xfrm>
          <a:prstGeom prst="line">
            <a:avLst/>
          </a:prstGeom>
          <a:ln>
            <a:solidFill>
              <a:srgbClr val="F8C9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 userDrawn="1"/>
        </p:nvSpPr>
        <p:spPr>
          <a:xfrm>
            <a:off x="-4" y="0"/>
            <a:ext cx="1066802" cy="6858000"/>
          </a:xfrm>
          <a:prstGeom prst="rect">
            <a:avLst/>
          </a:prstGeom>
          <a:solidFill>
            <a:srgbClr val="F8C9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1295400" y="441671"/>
            <a:ext cx="6324600" cy="533400"/>
          </a:xfrm>
        </p:spPr>
        <p:txBody>
          <a:bodyPr>
            <a:normAutofit/>
          </a:bodyPr>
          <a:lstStyle>
            <a:lvl1pPr marL="0" indent="0">
              <a:buNone/>
              <a:defRPr sz="2800" b="0">
                <a:solidFill>
                  <a:srgbClr val="F6B960"/>
                </a:solidFill>
              </a:defRPr>
            </a:lvl1pPr>
          </a:lstStyle>
          <a:p>
            <a:pPr lvl="0"/>
            <a:r>
              <a:rPr lang="en-US" dirty="0" smtClean="0"/>
              <a:t>Click to add title here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812137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ssionbg-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newartcolorz.com/images/2014/5/stunning-fall-backgrounds-18185-18646-hd-wallpapers.jp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927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200" y="6096000"/>
            <a:ext cx="1905000" cy="581025"/>
          </a:xfrm>
          <a:prstGeom prst="rect">
            <a:avLst/>
          </a:prstGeom>
        </p:spPr>
      </p:pic>
      <p:pic>
        <p:nvPicPr>
          <p:cNvPr id="8" name="Picture 4" descr="http://i564.photobucket.com/albums/ss81/missysnider7376/MajorTiggerScrapKits/fall%20leaves/mapleleaf.pn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112348">
            <a:off x="1849842" y="1214297"/>
            <a:ext cx="432981" cy="521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http://i564.photobucket.com/albums/ss81/missysnider7376/MajorTiggerScrapKits/fall%20leaves/mapleleaf.pn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112348">
            <a:off x="2611842" y="550702"/>
            <a:ext cx="432981" cy="521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http://i564.photobucket.com/albums/ss81/missysnider7376/MajorTiggerScrapKits/fall%20leaves/mapleleaf.pn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112348">
            <a:off x="1689908" y="550702"/>
            <a:ext cx="432981" cy="521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http://i564.photobucket.com/albums/ss81/missysnider7376/MajorTiggerScrapKits/fall%20leaves/mapleleaf.pn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608697">
            <a:off x="1241641" y="866362"/>
            <a:ext cx="432981" cy="521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http://i564.photobucket.com/albums/ss81/missysnider7376/MajorTiggerScrapKits/fall%20leaves/mapleleaf.pn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608697">
            <a:off x="1807392" y="1734078"/>
            <a:ext cx="432981" cy="521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lowchart: Manual Input 6"/>
          <p:cNvSpPr/>
          <p:nvPr userDrawn="1"/>
        </p:nvSpPr>
        <p:spPr>
          <a:xfrm rot="5400000">
            <a:off x="-533400" y="533400"/>
            <a:ext cx="5943600" cy="4876800"/>
          </a:xfrm>
          <a:prstGeom prst="flowChartManualInpu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152400" y="2438400"/>
            <a:ext cx="4572000" cy="838200"/>
          </a:xfrm>
        </p:spPr>
        <p:txBody>
          <a:bodyPr anchor="ctr">
            <a:normAutofit/>
          </a:bodyPr>
          <a:lstStyle>
            <a:lvl1pPr marL="0" indent="0">
              <a:buFont typeface="Arial" panose="020B0604020202020204" pitchFamily="34" charset="0"/>
              <a:buNone/>
              <a:defRPr sz="3600" baseline="0"/>
            </a:lvl1pPr>
          </a:lstStyle>
          <a:p>
            <a:pPr lvl="0"/>
            <a:r>
              <a:rPr lang="en-US" dirty="0" smtClean="0"/>
              <a:t>Click to insert title here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56965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8.88889E-6 -2.96296E-6 L 8.88889E-6 -2.96296E-6 C -0.00329 0.00857 -0.00503 0.01181 -0.00711 0.02084 C -0.00781 0.02385 -0.00798 0.02709 -0.00885 0.0301 C -0.00972 0.03426 -0.01111 0.03843 -0.01232 0.04283 C -0.01649 0.05973 -0.01944 0.0757 -0.021 0.09375 C -0.02152 0.10116 -0.02187 0.10857 -0.02274 0.11574 C -0.02413 0.12986 -0.02795 0.15764 -0.02795 0.15764 C -0.03003 0.2132 -0.02795 0.18936 -0.03229 0.2294 C -0.03246 0.23727 -0.03263 0.24491 -0.03315 0.25255 C -0.0335 0.25973 -0.03454 0.26644 -0.03489 0.27361 C -0.03732 0.31806 -0.0335 0.28287 -0.03836 0.32107 C -0.03871 0.32917 -0.03906 0.33727 -0.03923 0.34537 C -0.03958 0.35787 -0.03958 0.37014 -0.0401 0.38241 C -0.04045 0.38912 -0.04131 0.39561 -0.04183 0.40232 C -0.04218 0.45324 -0.04218 0.50417 -0.0427 0.55533 C -0.0427 0.55811 -0.04322 0.56065 -0.04357 0.56343 C -0.04392 0.5669 -0.04409 0.57037 -0.04444 0.57385 C -0.04461 0.57547 -0.04496 0.57686 -0.04531 0.57848 C -0.046 0.58102 -0.04739 0.58496 -0.04791 0.58774 C -0.04913 0.59468 -0.05034 0.60162 -0.05138 0.60857 C -0.05156 0.61019 -0.0526 0.61713 -0.05312 0.61899 C -0.05364 0.62061 -0.05433 0.62223 -0.05486 0.62361 C -0.05642 0.6338 -0.05451 0.62524 -0.05833 0.63519 C -0.05902 0.63727 -0.05937 0.63912 -0.06006 0.64121 C -0.06093 0.64352 -0.06493 0.65486 -0.06614 0.65973 C -0.06649 0.66111 -0.06666 0.66274 -0.06701 0.66436 C -0.06753 0.66621 -0.06822 0.66806 -0.06874 0.67014 C -0.06909 0.67153 -0.06927 0.67315 -0.06961 0.67477 C -0.07013 0.67709 -0.07083 0.6794 -0.07135 0.68172 C -0.07204 0.68426 -0.07256 0.68704 -0.07308 0.68982 C -0.07361 0.69213 -0.0743 0.69445 -0.07482 0.69676 C -0.07552 0.69977 -0.07586 0.70301 -0.07656 0.70602 C -0.07795 0.71111 -0.07968 0.71598 -0.0809 0.72107 C -0.08159 0.72338 -0.08211 0.7257 -0.08263 0.72801 C -0.08333 0.73079 -0.08368 0.73357 -0.08437 0.73611 C -0.08558 0.74028 -0.08749 0.74375 -0.08871 0.74769 C -0.0894 0.74977 -0.08993 0.75162 -0.09045 0.75348 C -0.09114 0.75579 -0.09149 0.75834 -0.09218 0.76042 C -0.09427 0.76667 -0.09392 0.76158 -0.09392 0.76621 L -0.09131 0.7676 " pathEditMode="relative" ptsTypes="AAAAAAAAAAAAAAAAAAAAAAAAAAAAAAAAAAAAAAAAA">
                                      <p:cBhvr>
                                        <p:cTn id="6" dur="2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3.05556E-6 2.96296E-6 L 3.05556E-6 0.00023 C 0.00034 0.03588 -0.00104 0.06412 0.0026 0.09768 C 0.00399 0.1118 0.00399 0.10486 0.00694 0.11782 C 0.01007 0.1324 0.00746 0.12384 0.00955 0.13565 C 0.00989 0.13819 0.01076 0.14097 0.01128 0.14398 C 0.01475 0.16597 0.0092 0.13796 0.01389 0.16041 C 0.01406 0.16342 0.01441 0.16643 0.01475 0.1699 C 0.01493 0.17338 0.01527 0.17685 0.01562 0.18032 C 0.01701 0.19583 0.01597 0.18125 0.01736 0.19815 C 0.01771 0.20347 0.0184 0.21365 0.01909 0.21921 C 0.01944 0.22338 0.02014 0.22731 0.02083 0.23102 C 0.021 0.23518 0.02135 0.23912 0.0217 0.24282 C 0.02187 0.24629 0.02222 0.25 0.02257 0.25347 C 0.02274 0.25787 0.02291 0.26227 0.02343 0.26643 C 0.02378 0.27037 0.02448 0.27453 0.02517 0.27847 C 0.02534 0.29977 0.02604 0.32083 0.02604 0.34213 C 0.02604 0.39722 0.02743 0.38333 0.0243 0.40949 C 0.02396 0.41481 0.02378 0.42037 0.02343 0.42592 C 0.02326 0.42824 0.02274 0.43078 0.02257 0.4331 C 0.02222 0.43565 0.02187 0.43842 0.0217 0.4412 C 0.02135 0.44375 0.021 0.44606 0.02083 0.44838 C 0.02014 0.4537 0.01962 0.45949 0.01909 0.46481 C 0.01875 0.46666 0.0184 0.46898 0.01823 0.47083 C 0.01788 0.47315 0.01771 0.47546 0.01736 0.47777 C 0.01684 0.48009 0.01597 0.48264 0.01562 0.48495 C 0.01475 0.48958 0.01458 0.49467 0.01389 0.49907 C 0.0125 0.50648 0.01319 0.50231 0.01128 0.51203 L 0.00781 0.54514 C 0.00712 0.55046 0.0059 0.56389 0.00521 0.56759 C 0.00364 0.57592 0.00486 0.56875 0.00347 0.5794 C 0.00312 0.58125 0.00277 0.5831 0.0026 0.58518 C 0.00034 0.60393 0.00277 0.58727 0.00087 0.60069 C 0.00052 0.60648 0.00034 0.6125 3.05556E-6 0.61828 C -0.00018 0.6206 -0.0007 0.62291 -0.00087 0.62546 C -0.00157 0.63055 -0.00278 0.64421 -0.00348 0.64768 L -0.00521 0.65602 C -0.00591 0.66227 -0.00625 0.66551 -0.00695 0.67152 C -0.00729 0.67338 -0.00764 0.67523 -0.00782 0.67754 C -0.00816 0.67986 -0.00834 0.68217 -0.00868 0.68449 C -0.0092 0.6868 -0.0099 0.68912 -0.01042 0.69166 C -0.01077 0.69583 -0.01094 0.7 -0.01129 0.70463 C -0.01181 0.70926 -0.0125 0.71389 -0.01302 0.71875 C -0.01337 0.72106 -0.01372 0.72338 -0.01389 0.72569 C -0.01424 0.72847 -0.01459 0.73125 -0.01476 0.73402 C -0.01511 0.73588 -0.01545 0.73796 -0.01563 0.73981 C -0.01598 0.74236 -0.01632 0.74467 -0.0165 0.74699 C -0.01684 0.75254 -0.01719 0.76481 -0.01823 0.77176 C -0.01875 0.77453 -0.01945 0.77731 -0.01997 0.77986 C -0.02032 0.78287 -0.02066 0.78565 -0.02084 0.78819 C -0.02118 0.79166 -0.02136 0.7956 -0.0217 0.79884 C -0.02223 0.80277 -0.02309 0.80671 -0.02344 0.81088 C -0.02396 0.81412 -0.02396 0.81782 -0.02431 0.82152 C -0.02535 0.82916 -0.02726 0.83703 -0.02778 0.8449 C -0.02813 0.84861 -0.02848 0.85208 -0.02865 0.85555 C -0.02934 0.86342 -0.02969 0.87129 -0.03038 0.87916 L -0.03125 0.88865 C -0.03229 0.93449 -0.03212 0.91852 -0.03212 0.93727 L -0.03038 0.92639 " pathEditMode="relative" rAng="0" ptsTypes="AAAAAAAAAAAAAAAAAAAAAAAAAAAAAAAAAAAAAAAAAAAAAAAAAAAAAAAAAAA">
                                      <p:cBhvr>
                                        <p:cTn id="8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3" y="46852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5.55556E-7 -4.07407E-6 L 5.55556E-7 -4.07407E-6 C 0.00035 0.01181 0.00104 0.04213 0.00174 0.05556 C 0.00191 0.05949 0.00243 0.0632 0.00261 0.06713 C 0.00295 0.07639 0.0033 0.08565 0.00347 0.09491 C 0.00382 0.10533 0.00382 0.11574 0.00434 0.12616 C 0.00469 0.13125 0.00556 0.13634 0.00608 0.14144 C 0.00677 0.16065 0.00729 0.18009 0.00781 0.19931 C 0.00816 0.20787 0.00868 0.22477 0.00868 0.22477 C 0.00903 0.25139 0.0092 0.27824 0.00955 0.30486 C 0.00972 0.30995 0.01076 0.35278 0.01215 0.35926 L 0.01476 0.37083 C 0.01511 0.37824 0.01528 0.38565 0.01563 0.39283 C 0.0158 0.3956 0.01649 0.39838 0.01649 0.40116 C 0.01649 0.45787 0.01701 0.44792 0.01476 0.47986 C 0.01458 0.54167 0.01458 0.60347 0.01389 0.66551 C 0.01337 0.71505 0.01302 0.6912 0.01129 0.71644 C 0.01094 0.72176 0.01094 0.72732 0.01042 0.73264 C 0.01007 0.7375 0.00903 0.74074 0.00781 0.74537 C 0.00729 0.75046 0.00695 0.75324 0.00608 0.7581 C 0.0059 0.75972 0.00538 0.76134 0.00521 0.76273 C 0.00295 0.7794 0.00521 0.77222 0.00174 0.78125 C 0.00122 0.78588 0.00122 0.79074 5.55556E-7 0.79537 L -0.0026 0.80579 L -0.00347 0.80926 C -0.00555 0.83079 -0.00278 0.80972 -0.00608 0.82315 C -0.0066 0.825 -0.0066 0.82685 -0.00694 0.82894 C -0.00781 0.83403 -0.00937 0.84051 -0.01042 0.84514 C -0.01094 0.84745 -0.01163 0.84977 -0.01215 0.85208 C -0.0125 0.85394 -0.0125 0.85602 -0.01302 0.85787 C -0.01337 0.85949 -0.01424 0.86088 -0.01476 0.8625 C -0.0151 0.86644 -0.0151 0.87037 -0.01562 0.87408 C -0.01597 0.87662 -0.01684 0.8787 -0.01736 0.88102 C -0.01927 0.89144 -0.0184 0.88727 -0.01996 0.89375 C -0.02031 0.89722 -0.02049 0.9007 -0.02083 0.90417 C -0.02101 0.90579 -0.02153 0.90741 -0.0217 0.9088 C -0.02187 0.91273 -0.0217 0.91667 -0.0217 0.9206 L -0.0217 0.9206 " pathEditMode="relative" ptsTypes="AAAAAAAAAAAAAAAAAAAAAAAAAAAAAAAAAAAAAA">
                                      <p:cBhvr>
                                        <p:cTn id="10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7.5E-6 3.7037E-6 L 7.5E-6 3.7037E-6 C -0.00815 0.04838 0.00226 -0.01042 -0.00364 0.01504 C -0.00434 0.01829 -0.00451 0.02199 -0.00537 0.02546 C -0.00624 0.0294 -0.00781 0.0331 -0.00885 0.03704 C -0.00989 0.04143 -0.01042 0.04629 -0.01145 0.05092 C -0.01268 0.05717 -0.01441 0.06319 -0.0158 0.06944 C -0.01945 0.0875 -0.02275 0.10579 -0.02622 0.12384 C -0.02795 0.13356 -0.03021 0.14305 -0.03143 0.15301 C -0.03281 0.16458 -0.0342 0.17616 -0.03577 0.18773 C -0.03716 0.19815 -0.03889 0.20856 -0.04011 0.21898 C -0.04323 0.24491 -0.04879 0.29676 -0.04879 0.29676 C -0.04948 0.30879 -0.04948 0.32083 -0.05052 0.33264 C -0.05156 0.34398 -0.05417 0.35486 -0.05486 0.3662 C -0.05591 0.37847 -0.05538 0.39097 -0.05573 0.40347 C -0.05677 0.42731 -0.0592 0.47523 -0.0592 0.47523 C -0.05955 0.49606 -0.05955 0.5169 -0.06025 0.53796 C -0.06042 0.54745 -0.06146 0.55717 -0.06198 0.5669 C -0.06476 0.62199 -0.05903 0.53842 -0.06719 0.6375 C -0.06771 0.6456 -0.06823 0.6537 -0.06893 0.66204 C -0.0691 0.66574 -0.06945 0.66967 -0.06979 0.67361 C -0.07031 0.67963 -0.07066 0.68588 -0.07153 0.69213 C -0.07188 0.69444 -0.07275 0.69653 -0.07327 0.69907 C -0.07639 0.71782 -0.07292 0.70764 -0.07674 0.71759 C -0.07726 0.72106 -0.07761 0.72454 -0.07847 0.72801 C -0.08229 0.74444 -0.08073 0.73426 -0.08455 0.74653 C -0.08525 0.74884 -0.08559 0.75116 -0.08629 0.75347 C -0.09306 0.77546 -0.08438 0.74421 -0.0915 0.76852 C -0.09219 0.77083 -0.09254 0.77338 -0.09323 0.77546 C -0.0941 0.77824 -0.09514 0.78079 -0.09584 0.78356 C -0.09775 0.79097 -0.09775 0.79444 -0.09931 0.80231 C -0.10018 0.80602 -0.10122 0.80995 -0.10191 0.81389 C -0.10313 0.81991 -0.10712 0.84722 -0.10712 0.84745 C -0.10834 0.86111 -0.10903 0.87129 -0.11059 0.88449 L -0.11233 0.89838 C -0.11268 0.90069 -0.11285 0.90324 -0.1132 0.90532 C -0.11354 0.90694 -0.11389 0.90856 -0.11406 0.90995 C -0.11441 0.91111 -0.11476 0.91481 -0.11493 0.91342 C -0.11545 0.91041 -0.11493 0.90741 -0.11493 0.90416 L -0.11841 0.90416 " pathEditMode="relative" ptsTypes="AAAAAAAAAAAAAAAAAAAAAAAAAAAAAAAAAAAAAAAA">
                                      <p:cBhvr>
                                        <p:cTn id="12" dur="3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2.77778E-7 -7.40741E-6 L 2.77778E-7 -7.40741E-6 C 0.00035 0.0405 0.00035 0.08101 0.00087 0.12152 C 0.00104 0.13217 0.00208 0.13587 0.00347 0.14606 C 0.00538 0.15902 0.00521 0.15694 0.00607 0.16921 C 0.00677 0.17685 0.00712 0.18472 0.00781 0.19235 C 0.00972 0.21203 0.0085 0.1986 0.01128 0.23286 C 0.01163 0.23634 0.01198 0.23981 0.01215 0.24328 C 0.01285 0.25115 0.01267 0.25902 0.01389 0.26643 C 0.01458 0.2699 0.01528 0.27337 0.01562 0.27685 C 0.01614 0.28032 0.01614 0.28379 0.01649 0.28749 C 0.01684 0.2905 0.01719 0.29351 0.01736 0.29675 C 0.01771 0.3037 0.01788 0.31064 0.01823 0.31759 C 0.0184 0.3206 0.01892 0.3236 0.0191 0.32685 C 0.01944 0.33032 0.01979 0.33379 0.01996 0.33726 C 0.02205 0.37175 0.01979 0.34259 0.0217 0.3662 C 0.02396 0.41967 0.02344 0.40439 0.02344 0.49722 C 0.02344 0.51759 0.02309 0.53819 0.02257 0.55856 C 0.02239 0.5662 0.02153 0.5736 0.01996 0.58078 C 0.01927 0.58425 0.01805 0.58749 0.01736 0.5912 C 0.01597 0.59884 0.0151 0.60648 0.01389 0.61435 C 0.01337 0.61805 0.0125 0.62198 0.01215 0.62592 C 0.01024 0.6493 0.01267 0.62314 0.00955 0.64675 C 0.0092 0.64976 0.0092 0.653 0.00868 0.65601 C 0.00833 0.65879 0.00746 0.66134 0.00694 0.66411 C 0.0059 0.6699 0.00538 0.67569 0.00434 0.68148 C 0.00399 0.68402 0.00312 0.6861 0.0026 0.68842 C 0.00121 0.6956 0.00208 0.69166 2.77778E-7 0.69999 L -0.00174 0.70694 C -0.00209 0.70902 -0.00226 0.71087 -0.00261 0.71273 C -0.00347 0.71643 -0.00486 0.7199 -0.00608 0.72337 C -0.00834 0.73796 -0.00538 0.72198 -0.00868 0.73263 C -0.0092 0.73425 -0.01025 0.74166 -0.01042 0.74305 C -0.01059 0.74421 -0.01111 0.74536 -0.01129 0.74652 C -0.01285 0.75532 -0.01198 0.75532 -0.01302 0.7662 C -0.0132 0.76735 -0.01372 0.76851 -0.01389 0.76967 C -0.01563 0.7787 -0.01372 0.77245 -0.0165 0.78009 C -0.01684 0.78194 -0.01702 0.78402 -0.01736 0.78587 C -0.0184 0.78981 -0.02084 0.79745 -0.02084 0.79745 C -0.02118 0.80208 -0.02118 0.80671 -0.0217 0.81134 C -0.0217 0.81134 -0.02396 0.82291 -0.02431 0.82523 C -0.02465 0.82685 -0.02518 0.82823 -0.02518 0.82985 C -0.02656 0.84351 -0.02604 0.8361 -0.02604 0.85185 L -0.02865 0.85786 " pathEditMode="relative" ptsTypes="AAAAAAAAAAAAAAAAAAAAAAAAAAAAAAAAAAAAAAAAAAAA">
                                      <p:cBhvr>
                                        <p:cTn id="14" dur="3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sparefoot.wpengine.netdna-cdn.com/wp-content/uploads/2011/09/Leaves-falling.jpg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03" r="28630" b="-2"/>
          <a:stretch/>
        </p:blipFill>
        <p:spPr bwMode="auto">
          <a:xfrm rot="10800000">
            <a:off x="-2" y="0"/>
            <a:ext cx="10667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gallsource.com/wp-content/uploads/2014/09/Popular-Falling-Leaves-Wallpaper.jpg"/>
          <p:cNvPicPr>
            <a:picLocks noChangeAspect="1" noChangeArrowheads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34" r="57076"/>
          <a:stretch/>
        </p:blipFill>
        <p:spPr bwMode="auto">
          <a:xfrm>
            <a:off x="-1" y="0"/>
            <a:ext cx="10667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://newartcolorz.com/images/2014/5/stunning-fall-backgrounds-18185-18646-hd-wallpapers.jpg"/>
          <p:cNvPicPr>
            <a:picLocks noChangeAspect="1" noChangeArrowheads="1"/>
          </p:cNvPicPr>
          <p:nvPr userDrawn="1"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Texturiz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735" t="464" r="58181" b="-464"/>
          <a:stretch/>
        </p:blipFill>
        <p:spPr bwMode="auto">
          <a:xfrm>
            <a:off x="-1" y="0"/>
            <a:ext cx="10667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 userDrawn="1"/>
        </p:nvSpPr>
        <p:spPr>
          <a:xfrm>
            <a:off x="0" y="0"/>
            <a:ext cx="1066802" cy="6858000"/>
          </a:xfrm>
          <a:prstGeom prst="rect">
            <a:avLst/>
          </a:prstGeom>
          <a:solidFill>
            <a:srgbClr val="AF54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1295400" y="441671"/>
            <a:ext cx="6324600" cy="533400"/>
          </a:xfrm>
        </p:spPr>
        <p:txBody>
          <a:bodyPr>
            <a:normAutofit/>
          </a:bodyPr>
          <a:lstStyle>
            <a:lvl1pPr marL="0" indent="0">
              <a:buNone/>
              <a:defRPr sz="2800" b="0">
                <a:solidFill>
                  <a:srgbClr val="AF5402"/>
                </a:solidFill>
              </a:defRPr>
            </a:lvl1pPr>
          </a:lstStyle>
          <a:p>
            <a:pPr lvl="0"/>
            <a:r>
              <a:rPr lang="en-US" dirty="0" smtClean="0"/>
              <a:t>Click to add title here</a:t>
            </a: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1295400" y="983538"/>
            <a:ext cx="7086600" cy="0"/>
          </a:xfrm>
          <a:prstGeom prst="line">
            <a:avLst/>
          </a:prstGeom>
          <a:ln>
            <a:solidFill>
              <a:srgbClr val="AF540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1782311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200" y="6096000"/>
            <a:ext cx="1905000" cy="581025"/>
          </a:xfrm>
          <a:prstGeom prst="rect">
            <a:avLst/>
          </a:prstGeom>
        </p:spPr>
      </p:pic>
      <p:pic>
        <p:nvPicPr>
          <p:cNvPr id="1026" name="Picture 2" descr="http://sangabrielvalleycatfanciers.weebly.com/uploads/1/2/9/7/12974641/s186595222616974666_c6_i1_w640.jpeg"/>
          <p:cNvPicPr>
            <a:picLocks noChangeAspect="1" noChangeArrowheads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027" b="14084"/>
          <a:stretch/>
        </p:blipFill>
        <p:spPr bwMode="auto">
          <a:xfrm rot="16200000">
            <a:off x="-2911524" y="2911525"/>
            <a:ext cx="6889847" cy="1066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154860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_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lowchart: Manual Input 5"/>
          <p:cNvSpPr/>
          <p:nvPr userDrawn="1"/>
        </p:nvSpPr>
        <p:spPr>
          <a:xfrm rot="5400000">
            <a:off x="2133600" y="-2133600"/>
            <a:ext cx="2286000" cy="6553200"/>
          </a:xfrm>
          <a:prstGeom prst="flowChartManualInpu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200" y="6096000"/>
            <a:ext cx="1905000" cy="581025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>
          <a:xfrm>
            <a:off x="0" y="-3544"/>
            <a:ext cx="9144000" cy="5947144"/>
          </a:xfrm>
          <a:prstGeom prst="rect">
            <a:avLst/>
          </a:prstGeom>
          <a:solidFill>
            <a:srgbClr val="FFE0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http://gallery.yopriceville.com/var/albums/Free-Clipart-Pictures/Fall-PNG/Autumn_Branch_PNG_Clipart.png?m=1411126680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95" t="18996" r="-13115" b="-3166"/>
          <a:stretch/>
        </p:blipFill>
        <p:spPr bwMode="auto">
          <a:xfrm>
            <a:off x="0" y="0"/>
            <a:ext cx="5276850" cy="2025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8467" y="1524000"/>
            <a:ext cx="9135533" cy="7620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4000" b="1" smtClean="0">
                <a:latin typeface="+mj-lt"/>
                <a:ea typeface="+mj-ea"/>
                <a:cs typeface="+mj-cs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 algn="ctr">
              <a:spcBef>
                <a:spcPct val="0"/>
              </a:spcBef>
              <a:buNone/>
            </a:pPr>
            <a:r>
              <a:rPr lang="en-US" dirty="0" smtClean="0"/>
              <a:t>Click to insert title here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8467" y="2556138"/>
            <a:ext cx="9135533" cy="308266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800" b="1" smtClean="0">
                <a:latin typeface="+mj-lt"/>
                <a:ea typeface="+mj-ea"/>
                <a:cs typeface="+mj-cs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 algn="ctr">
              <a:spcBef>
                <a:spcPct val="0"/>
              </a:spcBef>
              <a:buNone/>
            </a:pPr>
            <a:r>
              <a:rPr lang="en-US" dirty="0" smtClean="0"/>
              <a:t>Click to insert content here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166434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_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lowchart: Manual Input 5"/>
          <p:cNvSpPr/>
          <p:nvPr userDrawn="1"/>
        </p:nvSpPr>
        <p:spPr>
          <a:xfrm rot="5400000">
            <a:off x="2133600" y="-2133600"/>
            <a:ext cx="2286000" cy="6553200"/>
          </a:xfrm>
          <a:prstGeom prst="flowChartManualInpu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200" y="6096000"/>
            <a:ext cx="1905000" cy="581025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>
          <a:xfrm>
            <a:off x="0" y="-3544"/>
            <a:ext cx="9144000" cy="5947144"/>
          </a:xfrm>
          <a:prstGeom prst="rect">
            <a:avLst/>
          </a:prstGeom>
          <a:solidFill>
            <a:srgbClr val="FFE0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8" name="Picture 4" descr="http://gallery.yopriceville.com/downloadfullsize/send/7063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993"/>
          <a:stretch/>
        </p:blipFill>
        <p:spPr bwMode="auto">
          <a:xfrm>
            <a:off x="0" y="0"/>
            <a:ext cx="5862451" cy="1781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8467" y="1524000"/>
            <a:ext cx="9135533" cy="7620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4000" b="1" smtClean="0">
                <a:latin typeface="+mj-lt"/>
                <a:ea typeface="+mj-ea"/>
                <a:cs typeface="+mj-cs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 algn="ctr">
              <a:spcBef>
                <a:spcPct val="0"/>
              </a:spcBef>
              <a:buNone/>
            </a:pPr>
            <a:r>
              <a:rPr lang="en-US" dirty="0" smtClean="0"/>
              <a:t>Click to insert title here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8467" y="2556138"/>
            <a:ext cx="9135533" cy="308266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800" b="1" smtClean="0">
                <a:latin typeface="+mj-lt"/>
                <a:ea typeface="+mj-ea"/>
                <a:cs typeface="+mj-cs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 algn="ctr">
              <a:spcBef>
                <a:spcPct val="0"/>
              </a:spcBef>
              <a:buNone/>
            </a:pPr>
            <a:r>
              <a:rPr lang="en-US" dirty="0" smtClean="0"/>
              <a:t>Click to insert content here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84780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2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49ED41-5B8C-491A-AFD8-9D0898D0B964}" type="datetimeFigureOut">
              <a:rPr lang="en-US" smtClean="0"/>
              <a:t>11/30/2016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1D7E11-2659-491F-8E9B-F73FBA8DEE96}" type="slidenum">
              <a:rPr lang="en-US" smtClean="0"/>
              <a:t>‹#›</a:t>
            </a:fld>
            <a:endParaRPr lang="en-US"/>
          </a:p>
        </p:txBody>
      </p:sp>
    </p:spTree>
    <p:custDataLst>
      <p:tags r:id="rId15"/>
    </p:custDataLst>
    <p:extLst>
      <p:ext uri="{BB962C8B-B14F-4D97-AF65-F5344CB8AC3E}">
        <p14:creationId xmlns:p14="http://schemas.microsoft.com/office/powerpoint/2010/main" val="445919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73" r:id="rId2"/>
    <p:sldLayoutId id="2147483662" r:id="rId3"/>
    <p:sldLayoutId id="2147483665" r:id="rId4"/>
    <p:sldLayoutId id="2147483661" r:id="rId5"/>
    <p:sldLayoutId id="2147483666" r:id="rId6"/>
    <p:sldLayoutId id="2147483664" r:id="rId7"/>
    <p:sldLayoutId id="2147483667" r:id="rId8"/>
    <p:sldLayoutId id="2147483663" r:id="rId9"/>
    <p:sldLayoutId id="2147483668" r:id="rId10"/>
    <p:sldLayoutId id="2147483669" r:id="rId11"/>
    <p:sldLayoutId id="2147483674" r:id="rId12"/>
    <p:sldLayoutId id="2147483672" r:id="rId13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3" Type="http://schemas.openxmlformats.org/officeDocument/2006/relationships/image" Target="../media/image21.png"/><Relationship Id="rId7" Type="http://schemas.openxmlformats.org/officeDocument/2006/relationships/image" Target="../media/image24.png"/><Relationship Id="rId2" Type="http://schemas.openxmlformats.org/officeDocument/2006/relationships/slide" Target="slide19.xml"/><Relationship Id="rId1" Type="http://schemas.openxmlformats.org/officeDocument/2006/relationships/slideLayout" Target="../slideLayouts/slideLayout4.xml"/><Relationship Id="rId6" Type="http://schemas.openxmlformats.org/officeDocument/2006/relationships/slide" Target="slide11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1.png"/><Relationship Id="rId7" Type="http://schemas.openxmlformats.org/officeDocument/2006/relationships/slide" Target="slide7.xml"/><Relationship Id="rId2" Type="http://schemas.openxmlformats.org/officeDocument/2006/relationships/slide" Target="slide1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png"/><Relationship Id="rId5" Type="http://schemas.openxmlformats.org/officeDocument/2006/relationships/slide" Target="slide11.xml"/><Relationship Id="rId4" Type="http://schemas.openxmlformats.org/officeDocument/2006/relationships/image" Target="../media/image23.png"/><Relationship Id="rId9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1.png"/><Relationship Id="rId7" Type="http://schemas.openxmlformats.org/officeDocument/2006/relationships/slide" Target="slide7.xml"/><Relationship Id="rId2" Type="http://schemas.openxmlformats.org/officeDocument/2006/relationships/slide" Target="slide19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4.png"/><Relationship Id="rId5" Type="http://schemas.openxmlformats.org/officeDocument/2006/relationships/slide" Target="slide11.xml"/><Relationship Id="rId4" Type="http://schemas.openxmlformats.org/officeDocument/2006/relationships/image" Target="../media/image23.png"/><Relationship Id="rId9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1.png"/><Relationship Id="rId7" Type="http://schemas.openxmlformats.org/officeDocument/2006/relationships/slide" Target="slide7.xml"/><Relationship Id="rId2" Type="http://schemas.openxmlformats.org/officeDocument/2006/relationships/slide" Target="slide1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4.png"/><Relationship Id="rId5" Type="http://schemas.openxmlformats.org/officeDocument/2006/relationships/slide" Target="slide11.xml"/><Relationship Id="rId4" Type="http://schemas.openxmlformats.org/officeDocument/2006/relationships/image" Target="../media/image23.png"/><Relationship Id="rId9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slide" Target="slide19.xml"/><Relationship Id="rId7" Type="http://schemas.openxmlformats.org/officeDocument/2006/relationships/image" Target="../media/image24.png"/><Relationship Id="rId12" Type="http://schemas.openxmlformats.org/officeDocument/2006/relationships/image" Target="../media/image22.png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18.xml"/><Relationship Id="rId6" Type="http://schemas.openxmlformats.org/officeDocument/2006/relationships/slide" Target="slide11.xml"/><Relationship Id="rId11" Type="http://schemas.openxmlformats.org/officeDocument/2006/relationships/image" Target="../media/image25.png"/><Relationship Id="rId5" Type="http://schemas.openxmlformats.org/officeDocument/2006/relationships/image" Target="../media/image23.png"/><Relationship Id="rId10" Type="http://schemas.openxmlformats.org/officeDocument/2006/relationships/slide" Target="slide7.xml"/><Relationship Id="rId4" Type="http://schemas.openxmlformats.org/officeDocument/2006/relationships/image" Target="../media/image21.png"/><Relationship Id="rId9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slide" Target="slide19.xml"/><Relationship Id="rId7" Type="http://schemas.openxmlformats.org/officeDocument/2006/relationships/image" Target="../media/image24.png"/><Relationship Id="rId12" Type="http://schemas.openxmlformats.org/officeDocument/2006/relationships/image" Target="../media/image22.png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19.xml"/><Relationship Id="rId6" Type="http://schemas.openxmlformats.org/officeDocument/2006/relationships/slide" Target="slide11.xml"/><Relationship Id="rId11" Type="http://schemas.openxmlformats.org/officeDocument/2006/relationships/image" Target="../media/image25.png"/><Relationship Id="rId5" Type="http://schemas.openxmlformats.org/officeDocument/2006/relationships/image" Target="../media/image23.png"/><Relationship Id="rId10" Type="http://schemas.openxmlformats.org/officeDocument/2006/relationships/slide" Target="slide7.xml"/><Relationship Id="rId4" Type="http://schemas.openxmlformats.org/officeDocument/2006/relationships/image" Target="../media/image21.png"/><Relationship Id="rId9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slide" Target="slide19.xml"/><Relationship Id="rId7" Type="http://schemas.openxmlformats.org/officeDocument/2006/relationships/image" Target="../media/image24.png"/><Relationship Id="rId12" Type="http://schemas.openxmlformats.org/officeDocument/2006/relationships/image" Target="../media/image22.png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20.xml"/><Relationship Id="rId6" Type="http://schemas.openxmlformats.org/officeDocument/2006/relationships/slide" Target="slide11.xml"/><Relationship Id="rId11" Type="http://schemas.openxmlformats.org/officeDocument/2006/relationships/image" Target="../media/image25.png"/><Relationship Id="rId5" Type="http://schemas.openxmlformats.org/officeDocument/2006/relationships/image" Target="../media/image23.png"/><Relationship Id="rId10" Type="http://schemas.openxmlformats.org/officeDocument/2006/relationships/slide" Target="slide7.xml"/><Relationship Id="rId4" Type="http://schemas.openxmlformats.org/officeDocument/2006/relationships/image" Target="../media/image21.png"/><Relationship Id="rId9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slide" Target="slide19.xml"/><Relationship Id="rId7" Type="http://schemas.openxmlformats.org/officeDocument/2006/relationships/image" Target="../media/image24.png"/><Relationship Id="rId12" Type="http://schemas.openxmlformats.org/officeDocument/2006/relationships/image" Target="../media/image22.png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21.xml"/><Relationship Id="rId6" Type="http://schemas.openxmlformats.org/officeDocument/2006/relationships/slide" Target="slide11.xml"/><Relationship Id="rId11" Type="http://schemas.openxmlformats.org/officeDocument/2006/relationships/image" Target="../media/image25.png"/><Relationship Id="rId5" Type="http://schemas.openxmlformats.org/officeDocument/2006/relationships/image" Target="../media/image23.png"/><Relationship Id="rId10" Type="http://schemas.openxmlformats.org/officeDocument/2006/relationships/slide" Target="slide7.xml"/><Relationship Id="rId4" Type="http://schemas.openxmlformats.org/officeDocument/2006/relationships/image" Target="../media/image21.png"/><Relationship Id="rId9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slide" Target="slide19.xml"/><Relationship Id="rId7" Type="http://schemas.openxmlformats.org/officeDocument/2006/relationships/image" Target="../media/image24.png"/><Relationship Id="rId12" Type="http://schemas.openxmlformats.org/officeDocument/2006/relationships/image" Target="../media/image22.png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22.xml"/><Relationship Id="rId6" Type="http://schemas.openxmlformats.org/officeDocument/2006/relationships/slide" Target="slide11.xml"/><Relationship Id="rId11" Type="http://schemas.openxmlformats.org/officeDocument/2006/relationships/image" Target="../media/image25.png"/><Relationship Id="rId5" Type="http://schemas.openxmlformats.org/officeDocument/2006/relationships/image" Target="../media/image23.png"/><Relationship Id="rId10" Type="http://schemas.openxmlformats.org/officeDocument/2006/relationships/slide" Target="slide7.xml"/><Relationship Id="rId4" Type="http://schemas.openxmlformats.org/officeDocument/2006/relationships/image" Target="../media/image21.png"/><Relationship Id="rId9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slide" Target="slide19.xml"/><Relationship Id="rId7" Type="http://schemas.openxmlformats.org/officeDocument/2006/relationships/image" Target="../media/image24.png"/><Relationship Id="rId12" Type="http://schemas.openxmlformats.org/officeDocument/2006/relationships/image" Target="../media/image22.png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23.xml"/><Relationship Id="rId6" Type="http://schemas.openxmlformats.org/officeDocument/2006/relationships/slide" Target="slide11.xml"/><Relationship Id="rId11" Type="http://schemas.openxmlformats.org/officeDocument/2006/relationships/image" Target="../media/image25.png"/><Relationship Id="rId5" Type="http://schemas.openxmlformats.org/officeDocument/2006/relationships/image" Target="../media/image23.png"/><Relationship Id="rId10" Type="http://schemas.openxmlformats.org/officeDocument/2006/relationships/slide" Target="slide7.xml"/><Relationship Id="rId4" Type="http://schemas.openxmlformats.org/officeDocument/2006/relationships/image" Target="../media/image21.png"/><Relationship Id="rId9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slide" Target="slide19.xml"/><Relationship Id="rId7" Type="http://schemas.openxmlformats.org/officeDocument/2006/relationships/image" Target="../media/image24.png"/><Relationship Id="rId12" Type="http://schemas.openxmlformats.org/officeDocument/2006/relationships/image" Target="../media/image22.png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24.xml"/><Relationship Id="rId6" Type="http://schemas.openxmlformats.org/officeDocument/2006/relationships/slide" Target="slide11.xml"/><Relationship Id="rId11" Type="http://schemas.openxmlformats.org/officeDocument/2006/relationships/image" Target="../media/image25.png"/><Relationship Id="rId5" Type="http://schemas.openxmlformats.org/officeDocument/2006/relationships/image" Target="../media/image23.png"/><Relationship Id="rId10" Type="http://schemas.openxmlformats.org/officeDocument/2006/relationships/slide" Target="slide7.xml"/><Relationship Id="rId4" Type="http://schemas.openxmlformats.org/officeDocument/2006/relationships/image" Target="../media/image21.png"/><Relationship Id="rId9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slide" Target="slide19.xml"/><Relationship Id="rId7" Type="http://schemas.openxmlformats.org/officeDocument/2006/relationships/image" Target="../media/image24.png"/><Relationship Id="rId12" Type="http://schemas.openxmlformats.org/officeDocument/2006/relationships/image" Target="../media/image22.png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25.xml"/><Relationship Id="rId6" Type="http://schemas.openxmlformats.org/officeDocument/2006/relationships/slide" Target="slide11.xml"/><Relationship Id="rId11" Type="http://schemas.openxmlformats.org/officeDocument/2006/relationships/image" Target="../media/image25.png"/><Relationship Id="rId5" Type="http://schemas.openxmlformats.org/officeDocument/2006/relationships/image" Target="../media/image23.png"/><Relationship Id="rId10" Type="http://schemas.openxmlformats.org/officeDocument/2006/relationships/slide" Target="slide7.xml"/><Relationship Id="rId4" Type="http://schemas.openxmlformats.org/officeDocument/2006/relationships/image" Target="../media/image21.png"/><Relationship Id="rId9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slide" Target="slide19.xml"/><Relationship Id="rId7" Type="http://schemas.openxmlformats.org/officeDocument/2006/relationships/image" Target="../media/image24.png"/><Relationship Id="rId12" Type="http://schemas.openxmlformats.org/officeDocument/2006/relationships/image" Target="../media/image22.png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26.xml"/><Relationship Id="rId6" Type="http://schemas.openxmlformats.org/officeDocument/2006/relationships/slide" Target="slide11.xml"/><Relationship Id="rId11" Type="http://schemas.openxmlformats.org/officeDocument/2006/relationships/image" Target="../media/image25.png"/><Relationship Id="rId5" Type="http://schemas.openxmlformats.org/officeDocument/2006/relationships/image" Target="../media/image23.png"/><Relationship Id="rId10" Type="http://schemas.openxmlformats.org/officeDocument/2006/relationships/slide" Target="slide7.xml"/><Relationship Id="rId4" Type="http://schemas.openxmlformats.org/officeDocument/2006/relationships/image" Target="../media/image21.png"/><Relationship Id="rId9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slide" Target="slide19.xml"/><Relationship Id="rId7" Type="http://schemas.openxmlformats.org/officeDocument/2006/relationships/image" Target="../media/image24.png"/><Relationship Id="rId12" Type="http://schemas.openxmlformats.org/officeDocument/2006/relationships/image" Target="../media/image22.png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27.xml"/><Relationship Id="rId6" Type="http://schemas.openxmlformats.org/officeDocument/2006/relationships/slide" Target="slide11.xml"/><Relationship Id="rId11" Type="http://schemas.openxmlformats.org/officeDocument/2006/relationships/image" Target="../media/image25.png"/><Relationship Id="rId5" Type="http://schemas.openxmlformats.org/officeDocument/2006/relationships/image" Target="../media/image23.png"/><Relationship Id="rId10" Type="http://schemas.openxmlformats.org/officeDocument/2006/relationships/slide" Target="slide7.xml"/><Relationship Id="rId4" Type="http://schemas.openxmlformats.org/officeDocument/2006/relationships/image" Target="../media/image21.png"/><Relationship Id="rId9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slide" Target="slide19.xml"/><Relationship Id="rId7" Type="http://schemas.openxmlformats.org/officeDocument/2006/relationships/image" Target="../media/image24.png"/><Relationship Id="rId12" Type="http://schemas.openxmlformats.org/officeDocument/2006/relationships/image" Target="../media/image22.png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28.xml"/><Relationship Id="rId6" Type="http://schemas.openxmlformats.org/officeDocument/2006/relationships/slide" Target="slide11.xml"/><Relationship Id="rId11" Type="http://schemas.openxmlformats.org/officeDocument/2006/relationships/image" Target="../media/image25.png"/><Relationship Id="rId5" Type="http://schemas.openxmlformats.org/officeDocument/2006/relationships/image" Target="../media/image23.png"/><Relationship Id="rId10" Type="http://schemas.openxmlformats.org/officeDocument/2006/relationships/slide" Target="slide7.xml"/><Relationship Id="rId4" Type="http://schemas.openxmlformats.org/officeDocument/2006/relationships/image" Target="../media/image21.png"/><Relationship Id="rId9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slide" Target="slide19.xml"/><Relationship Id="rId7" Type="http://schemas.openxmlformats.org/officeDocument/2006/relationships/image" Target="../media/image24.png"/><Relationship Id="rId12" Type="http://schemas.openxmlformats.org/officeDocument/2006/relationships/image" Target="../media/image22.png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29.xml"/><Relationship Id="rId6" Type="http://schemas.openxmlformats.org/officeDocument/2006/relationships/slide" Target="slide11.xml"/><Relationship Id="rId11" Type="http://schemas.openxmlformats.org/officeDocument/2006/relationships/image" Target="../media/image25.png"/><Relationship Id="rId5" Type="http://schemas.openxmlformats.org/officeDocument/2006/relationships/image" Target="../media/image23.png"/><Relationship Id="rId10" Type="http://schemas.openxmlformats.org/officeDocument/2006/relationships/slide" Target="slide7.xml"/><Relationship Id="rId4" Type="http://schemas.openxmlformats.org/officeDocument/2006/relationships/image" Target="../media/image21.png"/><Relationship Id="rId9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slide" Target="slide19.xml"/><Relationship Id="rId7" Type="http://schemas.openxmlformats.org/officeDocument/2006/relationships/image" Target="../media/image24.png"/><Relationship Id="rId12" Type="http://schemas.openxmlformats.org/officeDocument/2006/relationships/image" Target="../media/image22.png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30.xml"/><Relationship Id="rId6" Type="http://schemas.openxmlformats.org/officeDocument/2006/relationships/slide" Target="slide11.xml"/><Relationship Id="rId11" Type="http://schemas.openxmlformats.org/officeDocument/2006/relationships/image" Target="../media/image25.png"/><Relationship Id="rId5" Type="http://schemas.openxmlformats.org/officeDocument/2006/relationships/image" Target="../media/image23.png"/><Relationship Id="rId10" Type="http://schemas.openxmlformats.org/officeDocument/2006/relationships/slide" Target="slide7.xml"/><Relationship Id="rId4" Type="http://schemas.openxmlformats.org/officeDocument/2006/relationships/image" Target="../media/image21.png"/><Relationship Id="rId9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slide" Target="slide19.xml"/><Relationship Id="rId7" Type="http://schemas.openxmlformats.org/officeDocument/2006/relationships/image" Target="../media/image24.png"/><Relationship Id="rId12" Type="http://schemas.openxmlformats.org/officeDocument/2006/relationships/image" Target="../media/image22.png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31.xml"/><Relationship Id="rId6" Type="http://schemas.openxmlformats.org/officeDocument/2006/relationships/slide" Target="slide11.xml"/><Relationship Id="rId11" Type="http://schemas.openxmlformats.org/officeDocument/2006/relationships/image" Target="../media/image25.png"/><Relationship Id="rId5" Type="http://schemas.openxmlformats.org/officeDocument/2006/relationships/image" Target="../media/image23.png"/><Relationship Id="rId10" Type="http://schemas.openxmlformats.org/officeDocument/2006/relationships/slide" Target="slide7.xml"/><Relationship Id="rId4" Type="http://schemas.openxmlformats.org/officeDocument/2006/relationships/image" Target="../media/image21.png"/><Relationship Id="rId9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slide" Target="slide19.xml"/><Relationship Id="rId7" Type="http://schemas.openxmlformats.org/officeDocument/2006/relationships/slide" Target="slide11.xml"/><Relationship Id="rId12" Type="http://schemas.openxmlformats.org/officeDocument/2006/relationships/image" Target="../media/image25.png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32.xml"/><Relationship Id="rId6" Type="http://schemas.openxmlformats.org/officeDocument/2006/relationships/image" Target="../media/image23.png"/><Relationship Id="rId11" Type="http://schemas.openxmlformats.org/officeDocument/2006/relationships/slide" Target="slide7.xml"/><Relationship Id="rId5" Type="http://schemas.openxmlformats.org/officeDocument/2006/relationships/image" Target="../media/image28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22.png"/><Relationship Id="rId3" Type="http://schemas.openxmlformats.org/officeDocument/2006/relationships/slide" Target="slide19.xml"/><Relationship Id="rId7" Type="http://schemas.openxmlformats.org/officeDocument/2006/relationships/image" Target="../media/image24.png"/><Relationship Id="rId12" Type="http://schemas.openxmlformats.org/officeDocument/2006/relationships/image" Target="../media/image25.png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33.xml"/><Relationship Id="rId6" Type="http://schemas.openxmlformats.org/officeDocument/2006/relationships/slide" Target="slide11.xml"/><Relationship Id="rId11" Type="http://schemas.openxmlformats.org/officeDocument/2006/relationships/slide" Target="slide7.xml"/><Relationship Id="rId5" Type="http://schemas.openxmlformats.org/officeDocument/2006/relationships/image" Target="../media/image23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microsoft.com/office/2007/relationships/hdphoto" Target="../media/hdphoto6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8400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413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733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2" y="2144038"/>
            <a:ext cx="1505843" cy="530398"/>
          </a:xfrm>
          <a:prstGeom prst="rect">
            <a:avLst/>
          </a:prstGeom>
        </p:spPr>
      </p:pic>
      <p:pic>
        <p:nvPicPr>
          <p:cNvPr id="4" name="Picture 3">
            <a:hlinkClick r:id="" action="ppaction://noaction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2" y="2681318"/>
            <a:ext cx="1505843" cy="530398"/>
          </a:xfrm>
          <a:prstGeom prst="rect">
            <a:avLst/>
          </a:prstGeom>
        </p:spPr>
      </p:pic>
      <p:pic>
        <p:nvPicPr>
          <p:cNvPr id="5" name="Picture 4">
            <a:hlinkClick r:id="" action="ppaction://noaction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2" y="3218598"/>
            <a:ext cx="1505843" cy="524301"/>
          </a:xfrm>
          <a:prstGeom prst="rect">
            <a:avLst/>
          </a:prstGeom>
        </p:spPr>
      </p:pic>
      <p:pic>
        <p:nvPicPr>
          <p:cNvPr id="6" name="Picture 5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2" y="3742899"/>
            <a:ext cx="1511939" cy="524301"/>
          </a:xfrm>
          <a:prstGeom prst="rect">
            <a:avLst/>
          </a:prstGeom>
        </p:spPr>
      </p:pic>
      <p:pic>
        <p:nvPicPr>
          <p:cNvPr id="7" name="Picture 6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2" y="1608860"/>
            <a:ext cx="1505843" cy="530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293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6426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2" y="2144038"/>
            <a:ext cx="1505843" cy="530398"/>
          </a:xfrm>
          <a:prstGeom prst="rect">
            <a:avLst/>
          </a:prstGeom>
        </p:spPr>
      </p:pic>
      <p:pic>
        <p:nvPicPr>
          <p:cNvPr id="4" name="Picture 3">
            <a:hlinkClick r:id="" action="ppaction://noaction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2" y="3218598"/>
            <a:ext cx="1505843" cy="524301"/>
          </a:xfrm>
          <a:prstGeom prst="rect">
            <a:avLst/>
          </a:prstGeom>
        </p:spPr>
      </p:pic>
      <p:pic>
        <p:nvPicPr>
          <p:cNvPr id="5" name="Picture 4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2" y="3742899"/>
            <a:ext cx="1511939" cy="524301"/>
          </a:xfrm>
          <a:prstGeom prst="rect">
            <a:avLst/>
          </a:prstGeom>
        </p:spPr>
      </p:pic>
      <p:pic>
        <p:nvPicPr>
          <p:cNvPr id="6" name="Picture 5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2" y="1608860"/>
            <a:ext cx="1505843" cy="530398"/>
          </a:xfrm>
          <a:prstGeom prst="rect">
            <a:avLst/>
          </a:prstGeom>
        </p:spPr>
      </p:pic>
      <p:pic>
        <p:nvPicPr>
          <p:cNvPr id="7" name="Picture 6">
            <a:hlinkClick r:id="" action="ppaction://noaction"/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2" y="2681318"/>
            <a:ext cx="1505843" cy="530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9995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9518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2" y="2144038"/>
            <a:ext cx="1505843" cy="530398"/>
          </a:xfrm>
          <a:prstGeom prst="rect">
            <a:avLst/>
          </a:prstGeom>
        </p:spPr>
      </p:pic>
      <p:pic>
        <p:nvPicPr>
          <p:cNvPr id="4" name="Picture 3">
            <a:hlinkClick r:id="" action="ppaction://noaction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2" y="3218598"/>
            <a:ext cx="1505843" cy="524301"/>
          </a:xfrm>
          <a:prstGeom prst="rect">
            <a:avLst/>
          </a:prstGeom>
        </p:spPr>
      </p:pic>
      <p:pic>
        <p:nvPicPr>
          <p:cNvPr id="5" name="Picture 4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2" y="3742899"/>
            <a:ext cx="1511939" cy="524301"/>
          </a:xfrm>
          <a:prstGeom prst="rect">
            <a:avLst/>
          </a:prstGeom>
        </p:spPr>
      </p:pic>
      <p:pic>
        <p:nvPicPr>
          <p:cNvPr id="6" name="Picture 5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2" y="1608860"/>
            <a:ext cx="1505843" cy="530398"/>
          </a:xfrm>
          <a:prstGeom prst="rect">
            <a:avLst/>
          </a:prstGeom>
        </p:spPr>
      </p:pic>
      <p:pic>
        <p:nvPicPr>
          <p:cNvPr id="7" name="Picture 6">
            <a:hlinkClick r:id="" action="ppaction://noaction"/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2" y="2681318"/>
            <a:ext cx="1505843" cy="530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6000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3174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2" y="2144038"/>
            <a:ext cx="1505843" cy="530398"/>
          </a:xfrm>
          <a:prstGeom prst="rect">
            <a:avLst/>
          </a:prstGeom>
        </p:spPr>
      </p:pic>
      <p:pic>
        <p:nvPicPr>
          <p:cNvPr id="4" name="Picture 3">
            <a:hlinkClick r:id="" action="ppaction://noaction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2" y="3218598"/>
            <a:ext cx="1505843" cy="524301"/>
          </a:xfrm>
          <a:prstGeom prst="rect">
            <a:avLst/>
          </a:prstGeom>
        </p:spPr>
      </p:pic>
      <p:pic>
        <p:nvPicPr>
          <p:cNvPr id="5" name="Picture 4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2" y="3742899"/>
            <a:ext cx="1511939" cy="524301"/>
          </a:xfrm>
          <a:prstGeom prst="rect">
            <a:avLst/>
          </a:prstGeom>
        </p:spPr>
      </p:pic>
      <p:pic>
        <p:nvPicPr>
          <p:cNvPr id="6" name="Picture 5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2" y="1608860"/>
            <a:ext cx="1505843" cy="530398"/>
          </a:xfrm>
          <a:prstGeom prst="rect">
            <a:avLst/>
          </a:prstGeom>
        </p:spPr>
      </p:pic>
      <p:pic>
        <p:nvPicPr>
          <p:cNvPr id="7" name="Picture 6">
            <a:hlinkClick r:id="" action="ppaction://noaction"/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2" y="2681318"/>
            <a:ext cx="1505843" cy="530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6947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2" y="2144038"/>
            <a:ext cx="1505843" cy="530398"/>
          </a:xfrm>
          <a:prstGeom prst="rect">
            <a:avLst/>
          </a:prstGeom>
        </p:spPr>
      </p:pic>
      <p:pic>
        <p:nvPicPr>
          <p:cNvPr id="10" name="Picture 9">
            <a:hlinkClick r:id="" action="ppaction://noaction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2" y="3218598"/>
            <a:ext cx="1505843" cy="524301"/>
          </a:xfrm>
          <a:prstGeom prst="rect">
            <a:avLst/>
          </a:prstGeom>
        </p:spPr>
      </p:pic>
      <p:pic>
        <p:nvPicPr>
          <p:cNvPr id="11" name="Picture 10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2" y="3742899"/>
            <a:ext cx="1511939" cy="524301"/>
          </a:xfrm>
          <a:prstGeom prst="rect">
            <a:avLst/>
          </a:prstGeom>
        </p:spPr>
      </p:pic>
      <p:pic>
        <p:nvPicPr>
          <p:cNvPr id="13" name="Picture 2" descr="http://www.clipartbest.com/cliparts/dc7/jzX/dc7jzX4Ki.pn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5" b="3454"/>
          <a:stretch/>
        </p:blipFill>
        <p:spPr bwMode="auto">
          <a:xfrm>
            <a:off x="3049329" y="2268614"/>
            <a:ext cx="2667000" cy="2705541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6458246" y="3020979"/>
            <a:ext cx="108555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>
                <a:solidFill>
                  <a:schemeClr val="accent5">
                    <a:lumMod val="50000"/>
                  </a:schemeClr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15</a:t>
            </a:r>
            <a:endParaRPr lang="en-US" sz="6000" dirty="0">
              <a:solidFill>
                <a:schemeClr val="accent5">
                  <a:lumMod val="50000"/>
                </a:schemeClr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5379160" y="2587898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5659903" y="3101644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5716329" y="3606900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5566322" y="4173866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19" name="Oval 18"/>
          <p:cNvSpPr/>
          <p:nvPr/>
        </p:nvSpPr>
        <p:spPr>
          <a:xfrm>
            <a:off x="5196280" y="4636980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>
            <a:off x="4714137" y="4902489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21" name="Oval 20"/>
          <p:cNvSpPr/>
          <p:nvPr/>
        </p:nvSpPr>
        <p:spPr>
          <a:xfrm>
            <a:off x="3354129" y="4626278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22" name="Oval 21"/>
          <p:cNvSpPr/>
          <p:nvPr/>
        </p:nvSpPr>
        <p:spPr>
          <a:xfrm>
            <a:off x="3025023" y="4177519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23" name="Oval 22"/>
          <p:cNvSpPr/>
          <p:nvPr/>
        </p:nvSpPr>
        <p:spPr>
          <a:xfrm>
            <a:off x="2854108" y="3621384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24" name="Oval 23"/>
          <p:cNvSpPr/>
          <p:nvPr/>
        </p:nvSpPr>
        <p:spPr>
          <a:xfrm>
            <a:off x="2933583" y="3101644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>
            <a:off x="3207903" y="2593314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26" name="Oval 25"/>
          <p:cNvSpPr/>
          <p:nvPr/>
        </p:nvSpPr>
        <p:spPr>
          <a:xfrm>
            <a:off x="3652377" y="2234986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27" name="Oval 26"/>
          <p:cNvSpPr/>
          <p:nvPr/>
        </p:nvSpPr>
        <p:spPr>
          <a:xfrm>
            <a:off x="4289248" y="2065079"/>
            <a:ext cx="187162" cy="187162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4896194" y="2231837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3938163" y="4922520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pic>
        <p:nvPicPr>
          <p:cNvPr id="30" name="Picture 2" descr="http://www.sia.wa.edu.au/upload/Image/20141218/20141218015533_93855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5915" y="85724"/>
            <a:ext cx="5905500" cy="2047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30">
            <a:hlinkClick r:id="rId10" action="ppaction://hlinksldjump"/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2" y="1608860"/>
            <a:ext cx="1505843" cy="530398"/>
          </a:xfrm>
          <a:prstGeom prst="rect">
            <a:avLst/>
          </a:prstGeom>
        </p:spPr>
      </p:pic>
      <p:pic>
        <p:nvPicPr>
          <p:cNvPr id="32" name="Picture 31">
            <a:hlinkClick r:id="" action="ppaction://noaction"/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2" y="2681318"/>
            <a:ext cx="1505843" cy="53039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76475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0"/>
    </mc:Choice>
    <mc:Fallback xmlns="">
      <p:transition spd="slow" advClick="0" advTm="6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59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2" y="2144038"/>
            <a:ext cx="1505843" cy="530398"/>
          </a:xfrm>
          <a:prstGeom prst="rect">
            <a:avLst/>
          </a:prstGeom>
        </p:spPr>
      </p:pic>
      <p:pic>
        <p:nvPicPr>
          <p:cNvPr id="10" name="Picture 9">
            <a:hlinkClick r:id="" action="ppaction://noaction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2" y="3218598"/>
            <a:ext cx="1505843" cy="524301"/>
          </a:xfrm>
          <a:prstGeom prst="rect">
            <a:avLst/>
          </a:prstGeom>
        </p:spPr>
      </p:pic>
      <p:pic>
        <p:nvPicPr>
          <p:cNvPr id="11" name="Picture 10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2" y="3742899"/>
            <a:ext cx="1511939" cy="524301"/>
          </a:xfrm>
          <a:prstGeom prst="rect">
            <a:avLst/>
          </a:prstGeom>
        </p:spPr>
      </p:pic>
      <p:pic>
        <p:nvPicPr>
          <p:cNvPr id="30" name="Picture 2" descr="http://www.clipartbest.com/cliparts/dc7/jzX/dc7jzX4Ki.pn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5" b="3454"/>
          <a:stretch/>
        </p:blipFill>
        <p:spPr bwMode="auto">
          <a:xfrm>
            <a:off x="3071771" y="2268614"/>
            <a:ext cx="2667000" cy="2705541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http://www.clipartbest.com/cliparts/dc7/jzX/dc7jzX4Ki.pn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5" b="3454"/>
          <a:stretch/>
        </p:blipFill>
        <p:spPr bwMode="auto">
          <a:xfrm>
            <a:off x="3071771" y="2268614"/>
            <a:ext cx="2667000" cy="2705541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Oval 31"/>
          <p:cNvSpPr/>
          <p:nvPr/>
        </p:nvSpPr>
        <p:spPr>
          <a:xfrm>
            <a:off x="5401602" y="2587898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33" name="Oval 32"/>
          <p:cNvSpPr/>
          <p:nvPr/>
        </p:nvSpPr>
        <p:spPr>
          <a:xfrm>
            <a:off x="5682345" y="3101644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34" name="Oval 33"/>
          <p:cNvSpPr/>
          <p:nvPr/>
        </p:nvSpPr>
        <p:spPr>
          <a:xfrm>
            <a:off x="5738771" y="3606900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35" name="Oval 34"/>
          <p:cNvSpPr/>
          <p:nvPr/>
        </p:nvSpPr>
        <p:spPr>
          <a:xfrm>
            <a:off x="5588764" y="4173866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36" name="Oval 35"/>
          <p:cNvSpPr/>
          <p:nvPr/>
        </p:nvSpPr>
        <p:spPr>
          <a:xfrm>
            <a:off x="5218722" y="4636980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37" name="Oval 36"/>
          <p:cNvSpPr/>
          <p:nvPr/>
        </p:nvSpPr>
        <p:spPr>
          <a:xfrm>
            <a:off x="4736579" y="4902489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38" name="Oval 37"/>
          <p:cNvSpPr/>
          <p:nvPr/>
        </p:nvSpPr>
        <p:spPr>
          <a:xfrm>
            <a:off x="3376571" y="4626278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39" name="Oval 38"/>
          <p:cNvSpPr/>
          <p:nvPr/>
        </p:nvSpPr>
        <p:spPr>
          <a:xfrm>
            <a:off x="3047465" y="4177519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40" name="Oval 39"/>
          <p:cNvSpPr/>
          <p:nvPr/>
        </p:nvSpPr>
        <p:spPr>
          <a:xfrm>
            <a:off x="2876550" y="3621384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41" name="Oval 40"/>
          <p:cNvSpPr/>
          <p:nvPr/>
        </p:nvSpPr>
        <p:spPr>
          <a:xfrm>
            <a:off x="2956025" y="3101644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42" name="Oval 41"/>
          <p:cNvSpPr/>
          <p:nvPr/>
        </p:nvSpPr>
        <p:spPr>
          <a:xfrm>
            <a:off x="3228957" y="2608176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43" name="Oval 42"/>
          <p:cNvSpPr/>
          <p:nvPr/>
        </p:nvSpPr>
        <p:spPr>
          <a:xfrm>
            <a:off x="3674819" y="2234986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44" name="Oval 43"/>
          <p:cNvSpPr/>
          <p:nvPr/>
        </p:nvSpPr>
        <p:spPr>
          <a:xfrm>
            <a:off x="4311690" y="2065079"/>
            <a:ext cx="187162" cy="187162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4918636" y="2209795"/>
            <a:ext cx="182880" cy="182880"/>
          </a:xfrm>
          <a:prstGeom prst="ellipse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3960605" y="4922520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480688" y="3020979"/>
            <a:ext cx="106311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>
                <a:solidFill>
                  <a:schemeClr val="accent5">
                    <a:lumMod val="50000"/>
                  </a:schemeClr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14</a:t>
            </a:r>
            <a:endParaRPr lang="en-US" sz="6000" dirty="0">
              <a:solidFill>
                <a:schemeClr val="accent5">
                  <a:lumMod val="50000"/>
                </a:schemeClr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pic>
        <p:nvPicPr>
          <p:cNvPr id="2050" name="Picture 2" descr="http://www.sia.wa.edu.au/upload/Image/20141218/20141218015533_93855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5915" y="85724"/>
            <a:ext cx="5905500" cy="2047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5">
            <a:hlinkClick r:id="rId10" action="ppaction://hlinksldjump"/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2" y="1608860"/>
            <a:ext cx="1505843" cy="530398"/>
          </a:xfrm>
          <a:prstGeom prst="rect">
            <a:avLst/>
          </a:prstGeom>
        </p:spPr>
      </p:pic>
      <p:pic>
        <p:nvPicPr>
          <p:cNvPr id="27" name="Picture 26">
            <a:hlinkClick r:id="" action="ppaction://noaction"/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2" y="2681318"/>
            <a:ext cx="1505843" cy="53039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30937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0"/>
    </mc:Choice>
    <mc:Fallback xmlns="">
      <p:transition spd="slow" advClick="0" advTm="6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59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1" presetClass="exit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9" dur="59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2" y="2144038"/>
            <a:ext cx="1505843" cy="530398"/>
          </a:xfrm>
          <a:prstGeom prst="rect">
            <a:avLst/>
          </a:prstGeom>
        </p:spPr>
      </p:pic>
      <p:pic>
        <p:nvPicPr>
          <p:cNvPr id="10" name="Picture 9">
            <a:hlinkClick r:id="" action="ppaction://noaction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2" y="3218598"/>
            <a:ext cx="1505843" cy="524301"/>
          </a:xfrm>
          <a:prstGeom prst="rect">
            <a:avLst/>
          </a:prstGeom>
        </p:spPr>
      </p:pic>
      <p:pic>
        <p:nvPicPr>
          <p:cNvPr id="11" name="Picture 10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2" y="3742899"/>
            <a:ext cx="1511939" cy="524301"/>
          </a:xfrm>
          <a:prstGeom prst="rect">
            <a:avLst/>
          </a:prstGeom>
        </p:spPr>
      </p:pic>
      <p:pic>
        <p:nvPicPr>
          <p:cNvPr id="25" name="Picture 2" descr="http://www.clipartbest.com/cliparts/dc7/jzX/dc7jzX4Ki.pn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5" b="3454"/>
          <a:stretch/>
        </p:blipFill>
        <p:spPr bwMode="auto">
          <a:xfrm>
            <a:off x="3071771" y="2268614"/>
            <a:ext cx="2667000" cy="2705541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http://www.clipartbest.com/cliparts/dc7/jzX/dc7jzX4Ki.pn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5" b="3454"/>
          <a:stretch/>
        </p:blipFill>
        <p:spPr bwMode="auto">
          <a:xfrm>
            <a:off x="3071771" y="2268614"/>
            <a:ext cx="2667000" cy="2705541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Oval 26"/>
          <p:cNvSpPr/>
          <p:nvPr/>
        </p:nvSpPr>
        <p:spPr>
          <a:xfrm>
            <a:off x="5401602" y="2587898"/>
            <a:ext cx="182880" cy="182880"/>
          </a:xfrm>
          <a:prstGeom prst="ellipse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8" name="Oval 27"/>
          <p:cNvSpPr/>
          <p:nvPr/>
        </p:nvSpPr>
        <p:spPr>
          <a:xfrm>
            <a:off x="5682345" y="3101644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29" name="Oval 28"/>
          <p:cNvSpPr/>
          <p:nvPr/>
        </p:nvSpPr>
        <p:spPr>
          <a:xfrm>
            <a:off x="5738771" y="3606900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48" name="Oval 47"/>
          <p:cNvSpPr/>
          <p:nvPr/>
        </p:nvSpPr>
        <p:spPr>
          <a:xfrm>
            <a:off x="5588764" y="4173866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49" name="Oval 48"/>
          <p:cNvSpPr/>
          <p:nvPr/>
        </p:nvSpPr>
        <p:spPr>
          <a:xfrm>
            <a:off x="5218722" y="4636980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50" name="Oval 49"/>
          <p:cNvSpPr/>
          <p:nvPr/>
        </p:nvSpPr>
        <p:spPr>
          <a:xfrm>
            <a:off x="4736579" y="4902489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51" name="Oval 50"/>
          <p:cNvSpPr/>
          <p:nvPr/>
        </p:nvSpPr>
        <p:spPr>
          <a:xfrm>
            <a:off x="3376571" y="4626278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52" name="Oval 51"/>
          <p:cNvSpPr/>
          <p:nvPr/>
        </p:nvSpPr>
        <p:spPr>
          <a:xfrm>
            <a:off x="3047465" y="4177519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53" name="Oval 52"/>
          <p:cNvSpPr/>
          <p:nvPr/>
        </p:nvSpPr>
        <p:spPr>
          <a:xfrm>
            <a:off x="2876550" y="3621384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54" name="Oval 53"/>
          <p:cNvSpPr/>
          <p:nvPr/>
        </p:nvSpPr>
        <p:spPr>
          <a:xfrm>
            <a:off x="2956025" y="3101644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55" name="Oval 54"/>
          <p:cNvSpPr/>
          <p:nvPr/>
        </p:nvSpPr>
        <p:spPr>
          <a:xfrm>
            <a:off x="3228957" y="2608176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56" name="Oval 55"/>
          <p:cNvSpPr/>
          <p:nvPr/>
        </p:nvSpPr>
        <p:spPr>
          <a:xfrm>
            <a:off x="3674819" y="2234986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57" name="Oval 56"/>
          <p:cNvSpPr/>
          <p:nvPr/>
        </p:nvSpPr>
        <p:spPr>
          <a:xfrm>
            <a:off x="4311690" y="2065079"/>
            <a:ext cx="187162" cy="187162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4918636" y="2209795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59" name="Oval 58"/>
          <p:cNvSpPr/>
          <p:nvPr/>
        </p:nvSpPr>
        <p:spPr>
          <a:xfrm>
            <a:off x="3960605" y="4922520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6480688" y="3020979"/>
            <a:ext cx="106311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>
                <a:solidFill>
                  <a:schemeClr val="accent5">
                    <a:lumMod val="50000"/>
                  </a:schemeClr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13</a:t>
            </a:r>
            <a:endParaRPr lang="en-US" sz="6000" dirty="0">
              <a:solidFill>
                <a:schemeClr val="accent5">
                  <a:lumMod val="50000"/>
                </a:schemeClr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pic>
        <p:nvPicPr>
          <p:cNvPr id="61" name="Picture 2" descr="http://www.sia.wa.edu.au/upload/Image/20141218/20141218015533_93855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5915" y="85724"/>
            <a:ext cx="5905500" cy="2047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9">
            <a:hlinkClick r:id="rId10" action="ppaction://hlinksldjump"/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2" y="1608860"/>
            <a:ext cx="1505843" cy="530398"/>
          </a:xfrm>
          <a:prstGeom prst="rect">
            <a:avLst/>
          </a:prstGeom>
        </p:spPr>
      </p:pic>
      <p:pic>
        <p:nvPicPr>
          <p:cNvPr id="31" name="Picture 30">
            <a:hlinkClick r:id="" action="ppaction://noaction"/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2" y="2681318"/>
            <a:ext cx="1505843" cy="53039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92665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0"/>
    </mc:Choice>
    <mc:Fallback xmlns="">
      <p:transition spd="slow" advClick="0" advTm="6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59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1" presetClass="exit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9" dur="59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2" y="2144038"/>
            <a:ext cx="1505843" cy="530398"/>
          </a:xfrm>
          <a:prstGeom prst="rect">
            <a:avLst/>
          </a:prstGeom>
        </p:spPr>
      </p:pic>
      <p:pic>
        <p:nvPicPr>
          <p:cNvPr id="10" name="Picture 9">
            <a:hlinkClick r:id="" action="ppaction://noaction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2" y="3218598"/>
            <a:ext cx="1505843" cy="524301"/>
          </a:xfrm>
          <a:prstGeom prst="rect">
            <a:avLst/>
          </a:prstGeom>
        </p:spPr>
      </p:pic>
      <p:pic>
        <p:nvPicPr>
          <p:cNvPr id="11" name="Picture 10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2" y="3742899"/>
            <a:ext cx="1511939" cy="524301"/>
          </a:xfrm>
          <a:prstGeom prst="rect">
            <a:avLst/>
          </a:prstGeom>
        </p:spPr>
      </p:pic>
      <p:pic>
        <p:nvPicPr>
          <p:cNvPr id="30" name="Picture 2" descr="http://www.clipartbest.com/cliparts/dc7/jzX/dc7jzX4Ki.pn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5" b="3454"/>
          <a:stretch/>
        </p:blipFill>
        <p:spPr bwMode="auto">
          <a:xfrm>
            <a:off x="3071771" y="2268614"/>
            <a:ext cx="2667000" cy="2705541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http://www.clipartbest.com/cliparts/dc7/jzX/dc7jzX4Ki.pn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5" b="3454"/>
          <a:stretch/>
        </p:blipFill>
        <p:spPr bwMode="auto">
          <a:xfrm>
            <a:off x="3071771" y="2268614"/>
            <a:ext cx="2667000" cy="2705541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Oval 31"/>
          <p:cNvSpPr/>
          <p:nvPr/>
        </p:nvSpPr>
        <p:spPr>
          <a:xfrm>
            <a:off x="5401602" y="2587898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33" name="Oval 32"/>
          <p:cNvSpPr/>
          <p:nvPr/>
        </p:nvSpPr>
        <p:spPr>
          <a:xfrm>
            <a:off x="5682345" y="3101644"/>
            <a:ext cx="182880" cy="182880"/>
          </a:xfrm>
          <a:prstGeom prst="ellipse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34" name="Oval 33"/>
          <p:cNvSpPr/>
          <p:nvPr/>
        </p:nvSpPr>
        <p:spPr>
          <a:xfrm>
            <a:off x="5738771" y="3606900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35" name="Oval 34"/>
          <p:cNvSpPr/>
          <p:nvPr/>
        </p:nvSpPr>
        <p:spPr>
          <a:xfrm>
            <a:off x="5588764" y="4173866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36" name="Oval 35"/>
          <p:cNvSpPr/>
          <p:nvPr/>
        </p:nvSpPr>
        <p:spPr>
          <a:xfrm>
            <a:off x="5218722" y="4636980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37" name="Oval 36"/>
          <p:cNvSpPr/>
          <p:nvPr/>
        </p:nvSpPr>
        <p:spPr>
          <a:xfrm>
            <a:off x="4736579" y="4902489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38" name="Oval 37"/>
          <p:cNvSpPr/>
          <p:nvPr/>
        </p:nvSpPr>
        <p:spPr>
          <a:xfrm>
            <a:off x="3376571" y="4626278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39" name="Oval 38"/>
          <p:cNvSpPr/>
          <p:nvPr/>
        </p:nvSpPr>
        <p:spPr>
          <a:xfrm>
            <a:off x="3047465" y="4177519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40" name="Oval 39"/>
          <p:cNvSpPr/>
          <p:nvPr/>
        </p:nvSpPr>
        <p:spPr>
          <a:xfrm>
            <a:off x="2876550" y="3621384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41" name="Oval 40"/>
          <p:cNvSpPr/>
          <p:nvPr/>
        </p:nvSpPr>
        <p:spPr>
          <a:xfrm>
            <a:off x="2956025" y="3101644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42" name="Oval 41"/>
          <p:cNvSpPr/>
          <p:nvPr/>
        </p:nvSpPr>
        <p:spPr>
          <a:xfrm>
            <a:off x="3228957" y="2608176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43" name="Oval 42"/>
          <p:cNvSpPr/>
          <p:nvPr/>
        </p:nvSpPr>
        <p:spPr>
          <a:xfrm>
            <a:off x="3674819" y="2234986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44" name="Oval 43"/>
          <p:cNvSpPr/>
          <p:nvPr/>
        </p:nvSpPr>
        <p:spPr>
          <a:xfrm>
            <a:off x="4311690" y="2065079"/>
            <a:ext cx="187162" cy="187162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4918636" y="2209795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46" name="Oval 45"/>
          <p:cNvSpPr/>
          <p:nvPr/>
        </p:nvSpPr>
        <p:spPr>
          <a:xfrm>
            <a:off x="3960605" y="4922520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480688" y="3020979"/>
            <a:ext cx="106311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>
                <a:solidFill>
                  <a:schemeClr val="accent5">
                    <a:lumMod val="50000"/>
                  </a:schemeClr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12</a:t>
            </a:r>
            <a:endParaRPr lang="en-US" sz="6000" dirty="0">
              <a:solidFill>
                <a:schemeClr val="accent5">
                  <a:lumMod val="50000"/>
                </a:schemeClr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pic>
        <p:nvPicPr>
          <p:cNvPr id="61" name="Picture 2" descr="http://www.sia.wa.edu.au/upload/Image/20141218/20141218015533_93855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5915" y="85724"/>
            <a:ext cx="5905500" cy="2047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5">
            <a:hlinkClick r:id="rId10" action="ppaction://hlinksldjump"/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2" y="1608860"/>
            <a:ext cx="1505843" cy="530398"/>
          </a:xfrm>
          <a:prstGeom prst="rect">
            <a:avLst/>
          </a:prstGeom>
        </p:spPr>
      </p:pic>
      <p:pic>
        <p:nvPicPr>
          <p:cNvPr id="27" name="Picture 26">
            <a:hlinkClick r:id="" action="ppaction://noaction"/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2" y="2681318"/>
            <a:ext cx="1505843" cy="53039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11563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0"/>
    </mc:Choice>
    <mc:Fallback xmlns="">
      <p:transition spd="slow" advClick="0" advTm="6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59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1" presetClass="exit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9" dur="59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2" y="2144038"/>
            <a:ext cx="1505843" cy="530398"/>
          </a:xfrm>
          <a:prstGeom prst="rect">
            <a:avLst/>
          </a:prstGeom>
        </p:spPr>
      </p:pic>
      <p:pic>
        <p:nvPicPr>
          <p:cNvPr id="10" name="Picture 9">
            <a:hlinkClick r:id="" action="ppaction://noaction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2" y="3218598"/>
            <a:ext cx="1505843" cy="524301"/>
          </a:xfrm>
          <a:prstGeom prst="rect">
            <a:avLst/>
          </a:prstGeom>
        </p:spPr>
      </p:pic>
      <p:pic>
        <p:nvPicPr>
          <p:cNvPr id="11" name="Picture 10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2" y="3742899"/>
            <a:ext cx="1511939" cy="524301"/>
          </a:xfrm>
          <a:prstGeom prst="rect">
            <a:avLst/>
          </a:prstGeom>
        </p:spPr>
      </p:pic>
      <p:pic>
        <p:nvPicPr>
          <p:cNvPr id="25" name="Picture 2" descr="http://www.clipartbest.com/cliparts/dc7/jzX/dc7jzX4Ki.pn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5" b="3454"/>
          <a:stretch/>
        </p:blipFill>
        <p:spPr bwMode="auto">
          <a:xfrm>
            <a:off x="3071771" y="2268614"/>
            <a:ext cx="2667000" cy="2705541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http://www.clipartbest.com/cliparts/dc7/jzX/dc7jzX4Ki.pn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5" b="3454"/>
          <a:stretch/>
        </p:blipFill>
        <p:spPr bwMode="auto">
          <a:xfrm>
            <a:off x="3071771" y="2268614"/>
            <a:ext cx="2667000" cy="2705541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Oval 26"/>
          <p:cNvSpPr/>
          <p:nvPr/>
        </p:nvSpPr>
        <p:spPr>
          <a:xfrm>
            <a:off x="5401602" y="2587898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28" name="Oval 27"/>
          <p:cNvSpPr/>
          <p:nvPr/>
        </p:nvSpPr>
        <p:spPr>
          <a:xfrm>
            <a:off x="5682345" y="3101644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29" name="Oval 28"/>
          <p:cNvSpPr/>
          <p:nvPr/>
        </p:nvSpPr>
        <p:spPr>
          <a:xfrm>
            <a:off x="5738771" y="3606900"/>
            <a:ext cx="182880" cy="182880"/>
          </a:xfrm>
          <a:prstGeom prst="ellipse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48" name="Oval 47"/>
          <p:cNvSpPr/>
          <p:nvPr/>
        </p:nvSpPr>
        <p:spPr>
          <a:xfrm>
            <a:off x="5588764" y="4173866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49" name="Oval 48"/>
          <p:cNvSpPr/>
          <p:nvPr/>
        </p:nvSpPr>
        <p:spPr>
          <a:xfrm>
            <a:off x="5218722" y="4636980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50" name="Oval 49"/>
          <p:cNvSpPr/>
          <p:nvPr/>
        </p:nvSpPr>
        <p:spPr>
          <a:xfrm>
            <a:off x="4736579" y="4902489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51" name="Oval 50"/>
          <p:cNvSpPr/>
          <p:nvPr/>
        </p:nvSpPr>
        <p:spPr>
          <a:xfrm>
            <a:off x="3376571" y="4626278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52" name="Oval 51"/>
          <p:cNvSpPr/>
          <p:nvPr/>
        </p:nvSpPr>
        <p:spPr>
          <a:xfrm>
            <a:off x="3047465" y="4177519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53" name="Oval 52"/>
          <p:cNvSpPr/>
          <p:nvPr/>
        </p:nvSpPr>
        <p:spPr>
          <a:xfrm>
            <a:off x="2876550" y="3621384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54" name="Oval 53"/>
          <p:cNvSpPr/>
          <p:nvPr/>
        </p:nvSpPr>
        <p:spPr>
          <a:xfrm>
            <a:off x="2956025" y="3101644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55" name="Oval 54"/>
          <p:cNvSpPr/>
          <p:nvPr/>
        </p:nvSpPr>
        <p:spPr>
          <a:xfrm>
            <a:off x="3228957" y="2608176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56" name="Oval 55"/>
          <p:cNvSpPr/>
          <p:nvPr/>
        </p:nvSpPr>
        <p:spPr>
          <a:xfrm>
            <a:off x="3674819" y="2234986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57" name="Oval 56"/>
          <p:cNvSpPr/>
          <p:nvPr/>
        </p:nvSpPr>
        <p:spPr>
          <a:xfrm>
            <a:off x="4311690" y="2065079"/>
            <a:ext cx="187162" cy="187162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4918636" y="2209795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59" name="Oval 58"/>
          <p:cNvSpPr/>
          <p:nvPr/>
        </p:nvSpPr>
        <p:spPr>
          <a:xfrm>
            <a:off x="3960605" y="4922520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6480688" y="3020979"/>
            <a:ext cx="106311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>
                <a:solidFill>
                  <a:schemeClr val="accent5">
                    <a:lumMod val="50000"/>
                  </a:schemeClr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11</a:t>
            </a:r>
            <a:endParaRPr lang="en-US" sz="6000" dirty="0">
              <a:solidFill>
                <a:schemeClr val="accent5">
                  <a:lumMod val="50000"/>
                </a:schemeClr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pic>
        <p:nvPicPr>
          <p:cNvPr id="61" name="Picture 2" descr="http://www.sia.wa.edu.au/upload/Image/20141218/20141218015533_93855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5915" y="85724"/>
            <a:ext cx="5905500" cy="2047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9">
            <a:hlinkClick r:id="rId10" action="ppaction://hlinksldjump"/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2" y="1608860"/>
            <a:ext cx="1505843" cy="530398"/>
          </a:xfrm>
          <a:prstGeom prst="rect">
            <a:avLst/>
          </a:prstGeom>
        </p:spPr>
      </p:pic>
      <p:pic>
        <p:nvPicPr>
          <p:cNvPr id="31" name="Picture 30">
            <a:hlinkClick r:id="" action="ppaction://noaction"/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2" y="2681318"/>
            <a:ext cx="1505843" cy="53039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13105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0"/>
    </mc:Choice>
    <mc:Fallback xmlns="">
      <p:transition spd="slow" advClick="0" advTm="6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59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1" presetClass="exit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9" dur="59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2" y="2144038"/>
            <a:ext cx="1505843" cy="530398"/>
          </a:xfrm>
          <a:prstGeom prst="rect">
            <a:avLst/>
          </a:prstGeom>
        </p:spPr>
      </p:pic>
      <p:pic>
        <p:nvPicPr>
          <p:cNvPr id="10" name="Picture 9">
            <a:hlinkClick r:id="" action="ppaction://noaction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2" y="3218598"/>
            <a:ext cx="1505843" cy="524301"/>
          </a:xfrm>
          <a:prstGeom prst="rect">
            <a:avLst/>
          </a:prstGeom>
        </p:spPr>
      </p:pic>
      <p:pic>
        <p:nvPicPr>
          <p:cNvPr id="11" name="Picture 10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2" y="3742899"/>
            <a:ext cx="1511939" cy="524301"/>
          </a:xfrm>
          <a:prstGeom prst="rect">
            <a:avLst/>
          </a:prstGeom>
        </p:spPr>
      </p:pic>
      <p:pic>
        <p:nvPicPr>
          <p:cNvPr id="30" name="Picture 2" descr="http://www.clipartbest.com/cliparts/dc7/jzX/dc7jzX4Ki.pn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5" b="3454"/>
          <a:stretch/>
        </p:blipFill>
        <p:spPr bwMode="auto">
          <a:xfrm>
            <a:off x="3071771" y="2268614"/>
            <a:ext cx="2667000" cy="2705541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http://www.clipartbest.com/cliparts/dc7/jzX/dc7jzX4Ki.pn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5" b="3454"/>
          <a:stretch/>
        </p:blipFill>
        <p:spPr bwMode="auto">
          <a:xfrm>
            <a:off x="3071771" y="2268614"/>
            <a:ext cx="2667000" cy="2705541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Oval 31"/>
          <p:cNvSpPr/>
          <p:nvPr/>
        </p:nvSpPr>
        <p:spPr>
          <a:xfrm>
            <a:off x="5401602" y="2587898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33" name="Oval 32"/>
          <p:cNvSpPr/>
          <p:nvPr/>
        </p:nvSpPr>
        <p:spPr>
          <a:xfrm>
            <a:off x="5682345" y="3101644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34" name="Oval 33"/>
          <p:cNvSpPr/>
          <p:nvPr/>
        </p:nvSpPr>
        <p:spPr>
          <a:xfrm>
            <a:off x="5738771" y="3606900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35" name="Oval 34"/>
          <p:cNvSpPr/>
          <p:nvPr/>
        </p:nvSpPr>
        <p:spPr>
          <a:xfrm>
            <a:off x="5588764" y="4173866"/>
            <a:ext cx="182880" cy="182880"/>
          </a:xfrm>
          <a:prstGeom prst="ellipse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36" name="Oval 35"/>
          <p:cNvSpPr/>
          <p:nvPr/>
        </p:nvSpPr>
        <p:spPr>
          <a:xfrm>
            <a:off x="5218722" y="4636980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37" name="Oval 36"/>
          <p:cNvSpPr/>
          <p:nvPr/>
        </p:nvSpPr>
        <p:spPr>
          <a:xfrm>
            <a:off x="4736579" y="4902489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38" name="Oval 37"/>
          <p:cNvSpPr/>
          <p:nvPr/>
        </p:nvSpPr>
        <p:spPr>
          <a:xfrm>
            <a:off x="3376571" y="4626278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39" name="Oval 38"/>
          <p:cNvSpPr/>
          <p:nvPr/>
        </p:nvSpPr>
        <p:spPr>
          <a:xfrm>
            <a:off x="3047465" y="4177519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40" name="Oval 39"/>
          <p:cNvSpPr/>
          <p:nvPr/>
        </p:nvSpPr>
        <p:spPr>
          <a:xfrm>
            <a:off x="2876550" y="3621384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41" name="Oval 40"/>
          <p:cNvSpPr/>
          <p:nvPr/>
        </p:nvSpPr>
        <p:spPr>
          <a:xfrm>
            <a:off x="2956025" y="3101644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42" name="Oval 41"/>
          <p:cNvSpPr/>
          <p:nvPr/>
        </p:nvSpPr>
        <p:spPr>
          <a:xfrm>
            <a:off x="3228957" y="2608176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43" name="Oval 42"/>
          <p:cNvSpPr/>
          <p:nvPr/>
        </p:nvSpPr>
        <p:spPr>
          <a:xfrm>
            <a:off x="3674819" y="2234986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44" name="Oval 43"/>
          <p:cNvSpPr/>
          <p:nvPr/>
        </p:nvSpPr>
        <p:spPr>
          <a:xfrm>
            <a:off x="4311690" y="2065079"/>
            <a:ext cx="187162" cy="187162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4918636" y="2209795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46" name="Oval 45"/>
          <p:cNvSpPr/>
          <p:nvPr/>
        </p:nvSpPr>
        <p:spPr>
          <a:xfrm>
            <a:off x="3960605" y="4922520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480688" y="3020979"/>
            <a:ext cx="106311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>
                <a:solidFill>
                  <a:schemeClr val="accent5">
                    <a:lumMod val="50000"/>
                  </a:schemeClr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10</a:t>
            </a:r>
            <a:endParaRPr lang="en-US" sz="6000" dirty="0">
              <a:solidFill>
                <a:schemeClr val="accent5">
                  <a:lumMod val="50000"/>
                </a:schemeClr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pic>
        <p:nvPicPr>
          <p:cNvPr id="61" name="Picture 2" descr="http://www.sia.wa.edu.au/upload/Image/20141218/20141218015533_93855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5915" y="85724"/>
            <a:ext cx="5905500" cy="2047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5">
            <a:hlinkClick r:id="rId10" action="ppaction://hlinksldjump"/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2" y="1608860"/>
            <a:ext cx="1505843" cy="530398"/>
          </a:xfrm>
          <a:prstGeom prst="rect">
            <a:avLst/>
          </a:prstGeom>
        </p:spPr>
      </p:pic>
      <p:pic>
        <p:nvPicPr>
          <p:cNvPr id="27" name="Picture 26">
            <a:hlinkClick r:id="" action="ppaction://noaction"/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2" y="2681318"/>
            <a:ext cx="1505843" cy="53039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55287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0"/>
    </mc:Choice>
    <mc:Fallback xmlns="">
      <p:transition spd="slow" advClick="0" advTm="6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59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1" presetClass="exit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9" dur="59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2" y="2144038"/>
            <a:ext cx="1505843" cy="530398"/>
          </a:xfrm>
          <a:prstGeom prst="rect">
            <a:avLst/>
          </a:prstGeom>
        </p:spPr>
      </p:pic>
      <p:pic>
        <p:nvPicPr>
          <p:cNvPr id="10" name="Picture 9">
            <a:hlinkClick r:id="" action="ppaction://noaction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2" y="3218598"/>
            <a:ext cx="1505843" cy="524301"/>
          </a:xfrm>
          <a:prstGeom prst="rect">
            <a:avLst/>
          </a:prstGeom>
        </p:spPr>
      </p:pic>
      <p:pic>
        <p:nvPicPr>
          <p:cNvPr id="11" name="Picture 10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2" y="3742899"/>
            <a:ext cx="1511939" cy="524301"/>
          </a:xfrm>
          <a:prstGeom prst="rect">
            <a:avLst/>
          </a:prstGeom>
        </p:spPr>
      </p:pic>
      <p:pic>
        <p:nvPicPr>
          <p:cNvPr id="25" name="Picture 2" descr="http://www.clipartbest.com/cliparts/dc7/jzX/dc7jzX4Ki.pn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5" b="3454"/>
          <a:stretch/>
        </p:blipFill>
        <p:spPr bwMode="auto">
          <a:xfrm>
            <a:off x="3129994" y="2268614"/>
            <a:ext cx="2667000" cy="2705541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http://www.clipartbest.com/cliparts/dc7/jzX/dc7jzX4Ki.pn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5" b="3454"/>
          <a:stretch/>
        </p:blipFill>
        <p:spPr bwMode="auto">
          <a:xfrm>
            <a:off x="3129994" y="2268614"/>
            <a:ext cx="2667000" cy="2705541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Oval 26"/>
          <p:cNvSpPr/>
          <p:nvPr/>
        </p:nvSpPr>
        <p:spPr>
          <a:xfrm>
            <a:off x="5459825" y="2587898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28" name="Oval 27"/>
          <p:cNvSpPr/>
          <p:nvPr/>
        </p:nvSpPr>
        <p:spPr>
          <a:xfrm>
            <a:off x="5740568" y="3101644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29" name="Oval 28"/>
          <p:cNvSpPr/>
          <p:nvPr/>
        </p:nvSpPr>
        <p:spPr>
          <a:xfrm>
            <a:off x="5796994" y="3606900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48" name="Oval 47"/>
          <p:cNvSpPr/>
          <p:nvPr/>
        </p:nvSpPr>
        <p:spPr>
          <a:xfrm>
            <a:off x="5646987" y="4173866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49" name="Oval 48"/>
          <p:cNvSpPr/>
          <p:nvPr/>
        </p:nvSpPr>
        <p:spPr>
          <a:xfrm>
            <a:off x="5276945" y="4636980"/>
            <a:ext cx="182880" cy="182880"/>
          </a:xfrm>
          <a:prstGeom prst="ellipse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50" name="Oval 49"/>
          <p:cNvSpPr/>
          <p:nvPr/>
        </p:nvSpPr>
        <p:spPr>
          <a:xfrm>
            <a:off x="4794802" y="4902489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51" name="Oval 50"/>
          <p:cNvSpPr/>
          <p:nvPr/>
        </p:nvSpPr>
        <p:spPr>
          <a:xfrm>
            <a:off x="3434794" y="4626278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52" name="Oval 51"/>
          <p:cNvSpPr/>
          <p:nvPr/>
        </p:nvSpPr>
        <p:spPr>
          <a:xfrm>
            <a:off x="3105688" y="4177519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53" name="Oval 52"/>
          <p:cNvSpPr/>
          <p:nvPr/>
        </p:nvSpPr>
        <p:spPr>
          <a:xfrm>
            <a:off x="2934773" y="3621384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54" name="Oval 53"/>
          <p:cNvSpPr/>
          <p:nvPr/>
        </p:nvSpPr>
        <p:spPr>
          <a:xfrm>
            <a:off x="3014248" y="3101644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55" name="Oval 54"/>
          <p:cNvSpPr/>
          <p:nvPr/>
        </p:nvSpPr>
        <p:spPr>
          <a:xfrm>
            <a:off x="3287180" y="2608176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56" name="Oval 55"/>
          <p:cNvSpPr/>
          <p:nvPr/>
        </p:nvSpPr>
        <p:spPr>
          <a:xfrm>
            <a:off x="3733042" y="2234986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57" name="Oval 56"/>
          <p:cNvSpPr/>
          <p:nvPr/>
        </p:nvSpPr>
        <p:spPr>
          <a:xfrm>
            <a:off x="4369913" y="2065079"/>
            <a:ext cx="187162" cy="187162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4976859" y="2209795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59" name="Oval 58"/>
          <p:cNvSpPr/>
          <p:nvPr/>
        </p:nvSpPr>
        <p:spPr>
          <a:xfrm>
            <a:off x="4018828" y="4922520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6538911" y="3020979"/>
            <a:ext cx="62388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>
                <a:solidFill>
                  <a:schemeClr val="accent5">
                    <a:lumMod val="50000"/>
                  </a:schemeClr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9</a:t>
            </a:r>
            <a:endParaRPr lang="en-US" sz="6000" dirty="0">
              <a:solidFill>
                <a:schemeClr val="accent5">
                  <a:lumMod val="50000"/>
                </a:schemeClr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pic>
        <p:nvPicPr>
          <p:cNvPr id="61" name="Picture 2" descr="http://www.sia.wa.edu.au/upload/Image/20141218/20141218015533_93855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5915" y="85724"/>
            <a:ext cx="5905500" cy="2047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9">
            <a:hlinkClick r:id="rId10" action="ppaction://hlinksldjump"/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2" y="1608860"/>
            <a:ext cx="1505843" cy="530398"/>
          </a:xfrm>
          <a:prstGeom prst="rect">
            <a:avLst/>
          </a:prstGeom>
        </p:spPr>
      </p:pic>
      <p:pic>
        <p:nvPicPr>
          <p:cNvPr id="31" name="Picture 30">
            <a:hlinkClick r:id="" action="ppaction://noaction"/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2" y="2681318"/>
            <a:ext cx="1505843" cy="53039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86058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0"/>
    </mc:Choice>
    <mc:Fallback xmlns="">
      <p:transition spd="slow" advClick="0" advTm="6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59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1" presetClass="exit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9" dur="59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2" y="2144038"/>
            <a:ext cx="1505843" cy="530398"/>
          </a:xfrm>
          <a:prstGeom prst="rect">
            <a:avLst/>
          </a:prstGeom>
        </p:spPr>
      </p:pic>
      <p:pic>
        <p:nvPicPr>
          <p:cNvPr id="10" name="Picture 9">
            <a:hlinkClick r:id="" action="ppaction://noaction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2" y="3218598"/>
            <a:ext cx="1505843" cy="524301"/>
          </a:xfrm>
          <a:prstGeom prst="rect">
            <a:avLst/>
          </a:prstGeom>
        </p:spPr>
      </p:pic>
      <p:pic>
        <p:nvPicPr>
          <p:cNvPr id="11" name="Picture 10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2" y="3742899"/>
            <a:ext cx="1511939" cy="524301"/>
          </a:xfrm>
          <a:prstGeom prst="rect">
            <a:avLst/>
          </a:prstGeom>
        </p:spPr>
      </p:pic>
      <p:pic>
        <p:nvPicPr>
          <p:cNvPr id="30" name="Picture 2" descr="http://www.clipartbest.com/cliparts/dc7/jzX/dc7jzX4Ki.pn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5" b="3454"/>
          <a:stretch/>
        </p:blipFill>
        <p:spPr bwMode="auto">
          <a:xfrm>
            <a:off x="3129994" y="2268614"/>
            <a:ext cx="2667000" cy="2705541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http://www.clipartbest.com/cliparts/dc7/jzX/dc7jzX4Ki.pn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5" b="3454"/>
          <a:stretch/>
        </p:blipFill>
        <p:spPr bwMode="auto">
          <a:xfrm>
            <a:off x="3129994" y="2268614"/>
            <a:ext cx="2667000" cy="2705541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Oval 31"/>
          <p:cNvSpPr/>
          <p:nvPr/>
        </p:nvSpPr>
        <p:spPr>
          <a:xfrm>
            <a:off x="5459825" y="2587898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33" name="Oval 32"/>
          <p:cNvSpPr/>
          <p:nvPr/>
        </p:nvSpPr>
        <p:spPr>
          <a:xfrm>
            <a:off x="5740568" y="3101644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34" name="Oval 33"/>
          <p:cNvSpPr/>
          <p:nvPr/>
        </p:nvSpPr>
        <p:spPr>
          <a:xfrm>
            <a:off x="5796994" y="3606900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35" name="Oval 34"/>
          <p:cNvSpPr/>
          <p:nvPr/>
        </p:nvSpPr>
        <p:spPr>
          <a:xfrm>
            <a:off x="5646987" y="4173866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36" name="Oval 35"/>
          <p:cNvSpPr/>
          <p:nvPr/>
        </p:nvSpPr>
        <p:spPr>
          <a:xfrm>
            <a:off x="5276945" y="4636980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37" name="Oval 36"/>
          <p:cNvSpPr/>
          <p:nvPr/>
        </p:nvSpPr>
        <p:spPr>
          <a:xfrm>
            <a:off x="4794802" y="4902489"/>
            <a:ext cx="182880" cy="182880"/>
          </a:xfrm>
          <a:prstGeom prst="ellipse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38" name="Oval 37"/>
          <p:cNvSpPr/>
          <p:nvPr/>
        </p:nvSpPr>
        <p:spPr>
          <a:xfrm>
            <a:off x="3434794" y="4626278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39" name="Oval 38"/>
          <p:cNvSpPr/>
          <p:nvPr/>
        </p:nvSpPr>
        <p:spPr>
          <a:xfrm>
            <a:off x="3105688" y="4177519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40" name="Oval 39"/>
          <p:cNvSpPr/>
          <p:nvPr/>
        </p:nvSpPr>
        <p:spPr>
          <a:xfrm>
            <a:off x="2934773" y="3621384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41" name="Oval 40"/>
          <p:cNvSpPr/>
          <p:nvPr/>
        </p:nvSpPr>
        <p:spPr>
          <a:xfrm>
            <a:off x="3014248" y="3101644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42" name="Oval 41"/>
          <p:cNvSpPr/>
          <p:nvPr/>
        </p:nvSpPr>
        <p:spPr>
          <a:xfrm>
            <a:off x="3287180" y="2608176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43" name="Oval 42"/>
          <p:cNvSpPr/>
          <p:nvPr/>
        </p:nvSpPr>
        <p:spPr>
          <a:xfrm>
            <a:off x="3733042" y="2234986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44" name="Oval 43"/>
          <p:cNvSpPr/>
          <p:nvPr/>
        </p:nvSpPr>
        <p:spPr>
          <a:xfrm>
            <a:off x="4369913" y="2065079"/>
            <a:ext cx="187162" cy="187162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4976859" y="2209795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46" name="Oval 45"/>
          <p:cNvSpPr/>
          <p:nvPr/>
        </p:nvSpPr>
        <p:spPr>
          <a:xfrm>
            <a:off x="4018828" y="4922520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538911" y="3020979"/>
            <a:ext cx="62388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>
                <a:solidFill>
                  <a:schemeClr val="accent5">
                    <a:lumMod val="50000"/>
                  </a:schemeClr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8</a:t>
            </a:r>
            <a:endParaRPr lang="en-US" sz="6000" dirty="0">
              <a:solidFill>
                <a:schemeClr val="accent5">
                  <a:lumMod val="50000"/>
                </a:schemeClr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pic>
        <p:nvPicPr>
          <p:cNvPr id="61" name="Picture 2" descr="http://www.sia.wa.edu.au/upload/Image/20141218/20141218015533_93855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5915" y="85724"/>
            <a:ext cx="5905500" cy="2047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5">
            <a:hlinkClick r:id="rId10" action="ppaction://hlinksldjump"/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2" y="1608860"/>
            <a:ext cx="1505843" cy="530398"/>
          </a:xfrm>
          <a:prstGeom prst="rect">
            <a:avLst/>
          </a:prstGeom>
        </p:spPr>
      </p:pic>
      <p:pic>
        <p:nvPicPr>
          <p:cNvPr id="27" name="Picture 26">
            <a:hlinkClick r:id="" action="ppaction://noaction"/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2" y="2681318"/>
            <a:ext cx="1505843" cy="53039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62148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0"/>
    </mc:Choice>
    <mc:Fallback xmlns="">
      <p:transition spd="slow" advClick="0" advTm="6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59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1" presetClass="exit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9" dur="59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2" y="2144038"/>
            <a:ext cx="1505843" cy="530398"/>
          </a:xfrm>
          <a:prstGeom prst="rect">
            <a:avLst/>
          </a:prstGeom>
        </p:spPr>
      </p:pic>
      <p:pic>
        <p:nvPicPr>
          <p:cNvPr id="10" name="Picture 9">
            <a:hlinkClick r:id="" action="ppaction://noaction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2" y="3218598"/>
            <a:ext cx="1505843" cy="524301"/>
          </a:xfrm>
          <a:prstGeom prst="rect">
            <a:avLst/>
          </a:prstGeom>
        </p:spPr>
      </p:pic>
      <p:pic>
        <p:nvPicPr>
          <p:cNvPr id="11" name="Picture 10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2" y="3742899"/>
            <a:ext cx="1511939" cy="524301"/>
          </a:xfrm>
          <a:prstGeom prst="rect">
            <a:avLst/>
          </a:prstGeom>
        </p:spPr>
      </p:pic>
      <p:pic>
        <p:nvPicPr>
          <p:cNvPr id="25" name="Picture 2" descr="http://www.clipartbest.com/cliparts/dc7/jzX/dc7jzX4Ki.pn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5" b="3454"/>
          <a:stretch/>
        </p:blipFill>
        <p:spPr bwMode="auto">
          <a:xfrm>
            <a:off x="3129994" y="2268614"/>
            <a:ext cx="2667000" cy="2705541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http://www.clipartbest.com/cliparts/dc7/jzX/dc7jzX4Ki.pn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5" b="3454"/>
          <a:stretch/>
        </p:blipFill>
        <p:spPr bwMode="auto">
          <a:xfrm>
            <a:off x="3129994" y="2268614"/>
            <a:ext cx="2667000" cy="2705541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Oval 26"/>
          <p:cNvSpPr/>
          <p:nvPr/>
        </p:nvSpPr>
        <p:spPr>
          <a:xfrm>
            <a:off x="5459825" y="2587898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28" name="Oval 27"/>
          <p:cNvSpPr/>
          <p:nvPr/>
        </p:nvSpPr>
        <p:spPr>
          <a:xfrm>
            <a:off x="5740568" y="3101644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29" name="Oval 28"/>
          <p:cNvSpPr/>
          <p:nvPr/>
        </p:nvSpPr>
        <p:spPr>
          <a:xfrm>
            <a:off x="5796994" y="3606900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48" name="Oval 47"/>
          <p:cNvSpPr/>
          <p:nvPr/>
        </p:nvSpPr>
        <p:spPr>
          <a:xfrm>
            <a:off x="5646987" y="4173866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49" name="Oval 48"/>
          <p:cNvSpPr/>
          <p:nvPr/>
        </p:nvSpPr>
        <p:spPr>
          <a:xfrm>
            <a:off x="5276945" y="4636980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50" name="Oval 49"/>
          <p:cNvSpPr/>
          <p:nvPr/>
        </p:nvSpPr>
        <p:spPr>
          <a:xfrm>
            <a:off x="4794802" y="4902489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51" name="Oval 50"/>
          <p:cNvSpPr/>
          <p:nvPr/>
        </p:nvSpPr>
        <p:spPr>
          <a:xfrm>
            <a:off x="3434794" y="4626278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52" name="Oval 51"/>
          <p:cNvSpPr/>
          <p:nvPr/>
        </p:nvSpPr>
        <p:spPr>
          <a:xfrm>
            <a:off x="3105688" y="4177519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53" name="Oval 52"/>
          <p:cNvSpPr/>
          <p:nvPr/>
        </p:nvSpPr>
        <p:spPr>
          <a:xfrm>
            <a:off x="2934773" y="3621384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54" name="Oval 53"/>
          <p:cNvSpPr/>
          <p:nvPr/>
        </p:nvSpPr>
        <p:spPr>
          <a:xfrm>
            <a:off x="3014248" y="3101644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55" name="Oval 54"/>
          <p:cNvSpPr/>
          <p:nvPr/>
        </p:nvSpPr>
        <p:spPr>
          <a:xfrm>
            <a:off x="3287180" y="2608176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56" name="Oval 55"/>
          <p:cNvSpPr/>
          <p:nvPr/>
        </p:nvSpPr>
        <p:spPr>
          <a:xfrm>
            <a:off x="3733042" y="2234986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57" name="Oval 56"/>
          <p:cNvSpPr/>
          <p:nvPr/>
        </p:nvSpPr>
        <p:spPr>
          <a:xfrm>
            <a:off x="4369913" y="2065079"/>
            <a:ext cx="187162" cy="187162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4976859" y="2209795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59" name="Oval 58"/>
          <p:cNvSpPr/>
          <p:nvPr/>
        </p:nvSpPr>
        <p:spPr>
          <a:xfrm>
            <a:off x="4018828" y="4922520"/>
            <a:ext cx="182880" cy="182880"/>
          </a:xfrm>
          <a:prstGeom prst="ellipse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6538911" y="3020979"/>
            <a:ext cx="62388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>
                <a:solidFill>
                  <a:schemeClr val="accent5">
                    <a:lumMod val="50000"/>
                  </a:schemeClr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7</a:t>
            </a:r>
            <a:endParaRPr lang="en-US" sz="6000" dirty="0">
              <a:solidFill>
                <a:schemeClr val="accent5">
                  <a:lumMod val="50000"/>
                </a:schemeClr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pic>
        <p:nvPicPr>
          <p:cNvPr id="61" name="Picture 2" descr="http://www.sia.wa.edu.au/upload/Image/20141218/20141218015533_93855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5915" y="85724"/>
            <a:ext cx="5905500" cy="2047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9">
            <a:hlinkClick r:id="rId10" action="ppaction://hlinksldjump"/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2" y="1608860"/>
            <a:ext cx="1505843" cy="530398"/>
          </a:xfrm>
          <a:prstGeom prst="rect">
            <a:avLst/>
          </a:prstGeom>
        </p:spPr>
      </p:pic>
      <p:pic>
        <p:nvPicPr>
          <p:cNvPr id="31" name="Picture 30">
            <a:hlinkClick r:id="" action="ppaction://noaction"/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2" y="2681318"/>
            <a:ext cx="1505843" cy="53039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6519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0"/>
    </mc:Choice>
    <mc:Fallback xmlns="">
      <p:transition spd="slow" advClick="0" advTm="6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59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1" presetClass="exit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9" dur="59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2" y="2144038"/>
            <a:ext cx="1505843" cy="530398"/>
          </a:xfrm>
          <a:prstGeom prst="rect">
            <a:avLst/>
          </a:prstGeom>
        </p:spPr>
      </p:pic>
      <p:pic>
        <p:nvPicPr>
          <p:cNvPr id="10" name="Picture 9">
            <a:hlinkClick r:id="" action="ppaction://noaction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2" y="3218598"/>
            <a:ext cx="1505843" cy="524301"/>
          </a:xfrm>
          <a:prstGeom prst="rect">
            <a:avLst/>
          </a:prstGeom>
        </p:spPr>
      </p:pic>
      <p:pic>
        <p:nvPicPr>
          <p:cNvPr id="11" name="Picture 10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2" y="3742899"/>
            <a:ext cx="1511939" cy="524301"/>
          </a:xfrm>
          <a:prstGeom prst="rect">
            <a:avLst/>
          </a:prstGeom>
        </p:spPr>
      </p:pic>
      <p:pic>
        <p:nvPicPr>
          <p:cNvPr id="30" name="Picture 2" descr="http://www.clipartbest.com/cliparts/dc7/jzX/dc7jzX4Ki.pn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5" b="3454"/>
          <a:stretch/>
        </p:blipFill>
        <p:spPr bwMode="auto">
          <a:xfrm>
            <a:off x="3129994" y="2268614"/>
            <a:ext cx="2667000" cy="2705541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http://www.clipartbest.com/cliparts/dc7/jzX/dc7jzX4Ki.pn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5" b="3454"/>
          <a:stretch/>
        </p:blipFill>
        <p:spPr bwMode="auto">
          <a:xfrm>
            <a:off x="3129994" y="2268614"/>
            <a:ext cx="2667000" cy="2705541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Oval 31"/>
          <p:cNvSpPr/>
          <p:nvPr/>
        </p:nvSpPr>
        <p:spPr>
          <a:xfrm>
            <a:off x="5459825" y="2587898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33" name="Oval 32"/>
          <p:cNvSpPr/>
          <p:nvPr/>
        </p:nvSpPr>
        <p:spPr>
          <a:xfrm>
            <a:off x="5740568" y="3101644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34" name="Oval 33"/>
          <p:cNvSpPr/>
          <p:nvPr/>
        </p:nvSpPr>
        <p:spPr>
          <a:xfrm>
            <a:off x="5796994" y="3606900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35" name="Oval 34"/>
          <p:cNvSpPr/>
          <p:nvPr/>
        </p:nvSpPr>
        <p:spPr>
          <a:xfrm>
            <a:off x="5646987" y="4173866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36" name="Oval 35"/>
          <p:cNvSpPr/>
          <p:nvPr/>
        </p:nvSpPr>
        <p:spPr>
          <a:xfrm>
            <a:off x="5276945" y="4636980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37" name="Oval 36"/>
          <p:cNvSpPr/>
          <p:nvPr/>
        </p:nvSpPr>
        <p:spPr>
          <a:xfrm>
            <a:off x="4794802" y="4902489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38" name="Oval 37"/>
          <p:cNvSpPr/>
          <p:nvPr/>
        </p:nvSpPr>
        <p:spPr>
          <a:xfrm>
            <a:off x="3434794" y="4626278"/>
            <a:ext cx="182880" cy="182880"/>
          </a:xfrm>
          <a:prstGeom prst="ellipse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39" name="Oval 38"/>
          <p:cNvSpPr/>
          <p:nvPr/>
        </p:nvSpPr>
        <p:spPr>
          <a:xfrm>
            <a:off x="3105688" y="4177519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40" name="Oval 39"/>
          <p:cNvSpPr/>
          <p:nvPr/>
        </p:nvSpPr>
        <p:spPr>
          <a:xfrm>
            <a:off x="2934773" y="3621384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41" name="Oval 40"/>
          <p:cNvSpPr/>
          <p:nvPr/>
        </p:nvSpPr>
        <p:spPr>
          <a:xfrm>
            <a:off x="3014248" y="3101644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42" name="Oval 41"/>
          <p:cNvSpPr/>
          <p:nvPr/>
        </p:nvSpPr>
        <p:spPr>
          <a:xfrm>
            <a:off x="3287180" y="2608176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43" name="Oval 42"/>
          <p:cNvSpPr/>
          <p:nvPr/>
        </p:nvSpPr>
        <p:spPr>
          <a:xfrm>
            <a:off x="3733042" y="2234986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44" name="Oval 43"/>
          <p:cNvSpPr/>
          <p:nvPr/>
        </p:nvSpPr>
        <p:spPr>
          <a:xfrm>
            <a:off x="4369913" y="2065079"/>
            <a:ext cx="187162" cy="187162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4976859" y="2209795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46" name="Oval 45"/>
          <p:cNvSpPr/>
          <p:nvPr/>
        </p:nvSpPr>
        <p:spPr>
          <a:xfrm>
            <a:off x="4018828" y="4922520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538911" y="3020979"/>
            <a:ext cx="62388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>
                <a:solidFill>
                  <a:schemeClr val="accent5">
                    <a:lumMod val="50000"/>
                  </a:schemeClr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6</a:t>
            </a:r>
            <a:endParaRPr lang="en-US" sz="6000" dirty="0">
              <a:solidFill>
                <a:schemeClr val="accent5">
                  <a:lumMod val="50000"/>
                </a:schemeClr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pic>
        <p:nvPicPr>
          <p:cNvPr id="61" name="Picture 2" descr="http://www.sia.wa.edu.au/upload/Image/20141218/20141218015533_93855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5915" y="85724"/>
            <a:ext cx="5905500" cy="2047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5">
            <a:hlinkClick r:id="rId10" action="ppaction://hlinksldjump"/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2" y="1608860"/>
            <a:ext cx="1505843" cy="530398"/>
          </a:xfrm>
          <a:prstGeom prst="rect">
            <a:avLst/>
          </a:prstGeom>
        </p:spPr>
      </p:pic>
      <p:pic>
        <p:nvPicPr>
          <p:cNvPr id="27" name="Picture 26">
            <a:hlinkClick r:id="" action="ppaction://noaction"/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2" y="2681318"/>
            <a:ext cx="1505843" cy="53039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57630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0"/>
    </mc:Choice>
    <mc:Fallback xmlns="">
      <p:transition spd="slow" advClick="0" advTm="6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59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1" presetClass="exit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9" dur="59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2" y="2144038"/>
            <a:ext cx="1505843" cy="530398"/>
          </a:xfrm>
          <a:prstGeom prst="rect">
            <a:avLst/>
          </a:prstGeom>
        </p:spPr>
      </p:pic>
      <p:pic>
        <p:nvPicPr>
          <p:cNvPr id="10" name="Picture 9">
            <a:hlinkClick r:id="" action="ppaction://noaction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2" y="3218598"/>
            <a:ext cx="1505843" cy="524301"/>
          </a:xfrm>
          <a:prstGeom prst="rect">
            <a:avLst/>
          </a:prstGeom>
        </p:spPr>
      </p:pic>
      <p:pic>
        <p:nvPicPr>
          <p:cNvPr id="11" name="Picture 10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2" y="3742899"/>
            <a:ext cx="1511939" cy="524301"/>
          </a:xfrm>
          <a:prstGeom prst="rect">
            <a:avLst/>
          </a:prstGeom>
        </p:spPr>
      </p:pic>
      <p:pic>
        <p:nvPicPr>
          <p:cNvPr id="25" name="Picture 2" descr="http://www.clipartbest.com/cliparts/dc7/jzX/dc7jzX4Ki.pn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5" b="3454"/>
          <a:stretch/>
        </p:blipFill>
        <p:spPr bwMode="auto">
          <a:xfrm>
            <a:off x="3129994" y="2268614"/>
            <a:ext cx="2667000" cy="2705541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http://www.clipartbest.com/cliparts/dc7/jzX/dc7jzX4Ki.pn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5" b="3454"/>
          <a:stretch/>
        </p:blipFill>
        <p:spPr bwMode="auto">
          <a:xfrm>
            <a:off x="3129994" y="2268614"/>
            <a:ext cx="2667000" cy="2705541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Oval 26"/>
          <p:cNvSpPr/>
          <p:nvPr/>
        </p:nvSpPr>
        <p:spPr>
          <a:xfrm>
            <a:off x="5459825" y="2587898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28" name="Oval 27"/>
          <p:cNvSpPr/>
          <p:nvPr/>
        </p:nvSpPr>
        <p:spPr>
          <a:xfrm>
            <a:off x="5740568" y="3101644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29" name="Oval 28"/>
          <p:cNvSpPr/>
          <p:nvPr/>
        </p:nvSpPr>
        <p:spPr>
          <a:xfrm>
            <a:off x="5796994" y="3606900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48" name="Oval 47"/>
          <p:cNvSpPr/>
          <p:nvPr/>
        </p:nvSpPr>
        <p:spPr>
          <a:xfrm>
            <a:off x="5646987" y="4173866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49" name="Oval 48"/>
          <p:cNvSpPr/>
          <p:nvPr/>
        </p:nvSpPr>
        <p:spPr>
          <a:xfrm>
            <a:off x="5276945" y="4636980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50" name="Oval 49"/>
          <p:cNvSpPr/>
          <p:nvPr/>
        </p:nvSpPr>
        <p:spPr>
          <a:xfrm>
            <a:off x="4794802" y="4902489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51" name="Oval 50"/>
          <p:cNvSpPr/>
          <p:nvPr/>
        </p:nvSpPr>
        <p:spPr>
          <a:xfrm>
            <a:off x="3434794" y="4626278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52" name="Oval 51"/>
          <p:cNvSpPr/>
          <p:nvPr/>
        </p:nvSpPr>
        <p:spPr>
          <a:xfrm>
            <a:off x="3105688" y="4177519"/>
            <a:ext cx="182880" cy="182880"/>
          </a:xfrm>
          <a:prstGeom prst="ellipse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53" name="Oval 52"/>
          <p:cNvSpPr/>
          <p:nvPr/>
        </p:nvSpPr>
        <p:spPr>
          <a:xfrm>
            <a:off x="2934773" y="3621384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54" name="Oval 53"/>
          <p:cNvSpPr/>
          <p:nvPr/>
        </p:nvSpPr>
        <p:spPr>
          <a:xfrm>
            <a:off x="3014248" y="3101644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55" name="Oval 54"/>
          <p:cNvSpPr/>
          <p:nvPr/>
        </p:nvSpPr>
        <p:spPr>
          <a:xfrm>
            <a:off x="3287180" y="2608176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56" name="Oval 55"/>
          <p:cNvSpPr/>
          <p:nvPr/>
        </p:nvSpPr>
        <p:spPr>
          <a:xfrm>
            <a:off x="3733042" y="2234986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57" name="Oval 56"/>
          <p:cNvSpPr/>
          <p:nvPr/>
        </p:nvSpPr>
        <p:spPr>
          <a:xfrm>
            <a:off x="4369913" y="2065079"/>
            <a:ext cx="187162" cy="187162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4976859" y="2209795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59" name="Oval 58"/>
          <p:cNvSpPr/>
          <p:nvPr/>
        </p:nvSpPr>
        <p:spPr>
          <a:xfrm>
            <a:off x="4018828" y="4922520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6538911" y="3020979"/>
            <a:ext cx="62388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>
                <a:solidFill>
                  <a:schemeClr val="accent5">
                    <a:lumMod val="50000"/>
                  </a:schemeClr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5</a:t>
            </a:r>
            <a:endParaRPr lang="en-US" sz="6000" dirty="0">
              <a:solidFill>
                <a:schemeClr val="accent5">
                  <a:lumMod val="50000"/>
                </a:schemeClr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pic>
        <p:nvPicPr>
          <p:cNvPr id="61" name="Picture 2" descr="http://www.sia.wa.edu.au/upload/Image/20141218/20141218015533_93855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5915" y="85724"/>
            <a:ext cx="5905500" cy="2047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9">
            <a:hlinkClick r:id="rId10" action="ppaction://hlinksldjump"/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2" y="1608860"/>
            <a:ext cx="1505843" cy="530398"/>
          </a:xfrm>
          <a:prstGeom prst="rect">
            <a:avLst/>
          </a:prstGeom>
        </p:spPr>
      </p:pic>
      <p:pic>
        <p:nvPicPr>
          <p:cNvPr id="31" name="Picture 30">
            <a:hlinkClick r:id="" action="ppaction://noaction"/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2" y="2681318"/>
            <a:ext cx="1505843" cy="53039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45196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0"/>
    </mc:Choice>
    <mc:Fallback xmlns="">
      <p:transition spd="slow" advClick="0" advTm="6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59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1" presetClass="exit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9" dur="59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2" y="2144038"/>
            <a:ext cx="1505843" cy="530398"/>
          </a:xfrm>
          <a:prstGeom prst="rect">
            <a:avLst/>
          </a:prstGeom>
        </p:spPr>
      </p:pic>
      <p:pic>
        <p:nvPicPr>
          <p:cNvPr id="10" name="Picture 9">
            <a:hlinkClick r:id="" action="ppaction://noaction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2" y="3218598"/>
            <a:ext cx="1505843" cy="524301"/>
          </a:xfrm>
          <a:prstGeom prst="rect">
            <a:avLst/>
          </a:prstGeom>
        </p:spPr>
      </p:pic>
      <p:pic>
        <p:nvPicPr>
          <p:cNvPr id="11" name="Picture 10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2" y="3742899"/>
            <a:ext cx="1511939" cy="524301"/>
          </a:xfrm>
          <a:prstGeom prst="rect">
            <a:avLst/>
          </a:prstGeom>
        </p:spPr>
      </p:pic>
      <p:pic>
        <p:nvPicPr>
          <p:cNvPr id="30" name="Picture 2" descr="http://www.clipartbest.com/cliparts/dc7/jzX/dc7jzX4Ki.pn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5" b="3454"/>
          <a:stretch/>
        </p:blipFill>
        <p:spPr bwMode="auto">
          <a:xfrm>
            <a:off x="3129994" y="2268614"/>
            <a:ext cx="2667000" cy="2705541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http://www.clipartbest.com/cliparts/dc7/jzX/dc7jzX4Ki.pn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5" b="3454"/>
          <a:stretch/>
        </p:blipFill>
        <p:spPr bwMode="auto">
          <a:xfrm>
            <a:off x="3129994" y="2268614"/>
            <a:ext cx="2667000" cy="2705541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Oval 31"/>
          <p:cNvSpPr/>
          <p:nvPr/>
        </p:nvSpPr>
        <p:spPr>
          <a:xfrm>
            <a:off x="5459825" y="2587898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33" name="Oval 32"/>
          <p:cNvSpPr/>
          <p:nvPr/>
        </p:nvSpPr>
        <p:spPr>
          <a:xfrm>
            <a:off x="5740568" y="3101644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34" name="Oval 33"/>
          <p:cNvSpPr/>
          <p:nvPr/>
        </p:nvSpPr>
        <p:spPr>
          <a:xfrm>
            <a:off x="5796994" y="3606900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35" name="Oval 34"/>
          <p:cNvSpPr/>
          <p:nvPr/>
        </p:nvSpPr>
        <p:spPr>
          <a:xfrm>
            <a:off x="5646987" y="4173866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36" name="Oval 35"/>
          <p:cNvSpPr/>
          <p:nvPr/>
        </p:nvSpPr>
        <p:spPr>
          <a:xfrm>
            <a:off x="5276945" y="4636980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37" name="Oval 36"/>
          <p:cNvSpPr/>
          <p:nvPr/>
        </p:nvSpPr>
        <p:spPr>
          <a:xfrm>
            <a:off x="4794802" y="4902489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38" name="Oval 37"/>
          <p:cNvSpPr/>
          <p:nvPr/>
        </p:nvSpPr>
        <p:spPr>
          <a:xfrm>
            <a:off x="3434794" y="4626278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39" name="Oval 38"/>
          <p:cNvSpPr/>
          <p:nvPr/>
        </p:nvSpPr>
        <p:spPr>
          <a:xfrm>
            <a:off x="3105688" y="4177519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40" name="Oval 39"/>
          <p:cNvSpPr/>
          <p:nvPr/>
        </p:nvSpPr>
        <p:spPr>
          <a:xfrm>
            <a:off x="2934773" y="3621384"/>
            <a:ext cx="182880" cy="182880"/>
          </a:xfrm>
          <a:prstGeom prst="ellipse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41" name="Oval 40"/>
          <p:cNvSpPr/>
          <p:nvPr/>
        </p:nvSpPr>
        <p:spPr>
          <a:xfrm>
            <a:off x="3014248" y="3101644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42" name="Oval 41"/>
          <p:cNvSpPr/>
          <p:nvPr/>
        </p:nvSpPr>
        <p:spPr>
          <a:xfrm>
            <a:off x="3287180" y="2608176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43" name="Oval 42"/>
          <p:cNvSpPr/>
          <p:nvPr/>
        </p:nvSpPr>
        <p:spPr>
          <a:xfrm>
            <a:off x="3733042" y="2234986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44" name="Oval 43"/>
          <p:cNvSpPr/>
          <p:nvPr/>
        </p:nvSpPr>
        <p:spPr>
          <a:xfrm>
            <a:off x="4369913" y="2065079"/>
            <a:ext cx="187162" cy="187162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4976859" y="2209795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46" name="Oval 45"/>
          <p:cNvSpPr/>
          <p:nvPr/>
        </p:nvSpPr>
        <p:spPr>
          <a:xfrm>
            <a:off x="4018828" y="4922520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538911" y="3020979"/>
            <a:ext cx="62388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>
                <a:solidFill>
                  <a:schemeClr val="accent5">
                    <a:lumMod val="50000"/>
                  </a:schemeClr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4</a:t>
            </a:r>
            <a:endParaRPr lang="en-US" sz="6000" dirty="0">
              <a:solidFill>
                <a:schemeClr val="accent5">
                  <a:lumMod val="50000"/>
                </a:schemeClr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pic>
        <p:nvPicPr>
          <p:cNvPr id="61" name="Picture 2" descr="http://www.sia.wa.edu.au/upload/Image/20141218/20141218015533_93855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5915" y="85724"/>
            <a:ext cx="5905500" cy="2047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5">
            <a:hlinkClick r:id="rId10" action="ppaction://hlinksldjump"/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2" y="1608860"/>
            <a:ext cx="1505843" cy="530398"/>
          </a:xfrm>
          <a:prstGeom prst="rect">
            <a:avLst/>
          </a:prstGeom>
        </p:spPr>
      </p:pic>
      <p:pic>
        <p:nvPicPr>
          <p:cNvPr id="27" name="Picture 26">
            <a:hlinkClick r:id="" action="ppaction://noaction"/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2" y="2681318"/>
            <a:ext cx="1505843" cy="53039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43783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0"/>
    </mc:Choice>
    <mc:Fallback xmlns="">
      <p:transition spd="slow" advClick="0" advTm="6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59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1" presetClass="exit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9" dur="59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2" y="2144038"/>
            <a:ext cx="1505843" cy="530398"/>
          </a:xfrm>
          <a:prstGeom prst="rect">
            <a:avLst/>
          </a:prstGeom>
        </p:spPr>
      </p:pic>
      <p:pic>
        <p:nvPicPr>
          <p:cNvPr id="10" name="Picture 9">
            <a:hlinkClick r:id="" action="ppaction://noaction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2" y="3218598"/>
            <a:ext cx="1505843" cy="524301"/>
          </a:xfrm>
          <a:prstGeom prst="rect">
            <a:avLst/>
          </a:prstGeom>
        </p:spPr>
      </p:pic>
      <p:pic>
        <p:nvPicPr>
          <p:cNvPr id="11" name="Picture 10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2" y="3742899"/>
            <a:ext cx="1511939" cy="524301"/>
          </a:xfrm>
          <a:prstGeom prst="rect">
            <a:avLst/>
          </a:prstGeom>
        </p:spPr>
      </p:pic>
      <p:pic>
        <p:nvPicPr>
          <p:cNvPr id="25" name="Picture 2" descr="http://www.clipartbest.com/cliparts/dc7/jzX/dc7jzX4Ki.pn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5" b="3454"/>
          <a:stretch/>
        </p:blipFill>
        <p:spPr bwMode="auto">
          <a:xfrm>
            <a:off x="3129994" y="2268614"/>
            <a:ext cx="2667000" cy="2705541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http://www.clipartbest.com/cliparts/dc7/jzX/dc7jzX4Ki.pn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5" b="3454"/>
          <a:stretch/>
        </p:blipFill>
        <p:spPr bwMode="auto">
          <a:xfrm>
            <a:off x="3129994" y="2268614"/>
            <a:ext cx="2667000" cy="2705541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Oval 26"/>
          <p:cNvSpPr/>
          <p:nvPr/>
        </p:nvSpPr>
        <p:spPr>
          <a:xfrm>
            <a:off x="5459825" y="2587898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28" name="Oval 27"/>
          <p:cNvSpPr/>
          <p:nvPr/>
        </p:nvSpPr>
        <p:spPr>
          <a:xfrm>
            <a:off x="5740568" y="3101644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29" name="Oval 28"/>
          <p:cNvSpPr/>
          <p:nvPr/>
        </p:nvSpPr>
        <p:spPr>
          <a:xfrm>
            <a:off x="5796994" y="3606900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48" name="Oval 47"/>
          <p:cNvSpPr/>
          <p:nvPr/>
        </p:nvSpPr>
        <p:spPr>
          <a:xfrm>
            <a:off x="5646987" y="4173866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49" name="Oval 48"/>
          <p:cNvSpPr/>
          <p:nvPr/>
        </p:nvSpPr>
        <p:spPr>
          <a:xfrm>
            <a:off x="5276945" y="4636980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50" name="Oval 49"/>
          <p:cNvSpPr/>
          <p:nvPr/>
        </p:nvSpPr>
        <p:spPr>
          <a:xfrm>
            <a:off x="4794802" y="4902489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51" name="Oval 50"/>
          <p:cNvSpPr/>
          <p:nvPr/>
        </p:nvSpPr>
        <p:spPr>
          <a:xfrm>
            <a:off x="3434794" y="4626278"/>
            <a:ext cx="182880" cy="18288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52" name="Oval 51"/>
          <p:cNvSpPr/>
          <p:nvPr/>
        </p:nvSpPr>
        <p:spPr>
          <a:xfrm>
            <a:off x="3105688" y="4177519"/>
            <a:ext cx="182880" cy="18288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53" name="Oval 52"/>
          <p:cNvSpPr/>
          <p:nvPr/>
        </p:nvSpPr>
        <p:spPr>
          <a:xfrm>
            <a:off x="2934773" y="3621384"/>
            <a:ext cx="182880" cy="18288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54" name="Oval 53"/>
          <p:cNvSpPr/>
          <p:nvPr/>
        </p:nvSpPr>
        <p:spPr>
          <a:xfrm>
            <a:off x="3014248" y="3101644"/>
            <a:ext cx="182880" cy="182880"/>
          </a:xfrm>
          <a:prstGeom prst="ellipse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55" name="Oval 54"/>
          <p:cNvSpPr/>
          <p:nvPr/>
        </p:nvSpPr>
        <p:spPr>
          <a:xfrm>
            <a:off x="3287180" y="2608176"/>
            <a:ext cx="182880" cy="18288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56" name="Oval 55"/>
          <p:cNvSpPr/>
          <p:nvPr/>
        </p:nvSpPr>
        <p:spPr>
          <a:xfrm>
            <a:off x="3733042" y="2234986"/>
            <a:ext cx="182880" cy="18288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57" name="Oval 56"/>
          <p:cNvSpPr/>
          <p:nvPr/>
        </p:nvSpPr>
        <p:spPr>
          <a:xfrm>
            <a:off x="4369913" y="2065079"/>
            <a:ext cx="187162" cy="187162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4976859" y="2209795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59" name="Oval 58"/>
          <p:cNvSpPr/>
          <p:nvPr/>
        </p:nvSpPr>
        <p:spPr>
          <a:xfrm>
            <a:off x="4018828" y="4922520"/>
            <a:ext cx="182880" cy="18288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6538911" y="3020979"/>
            <a:ext cx="62388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>
                <a:solidFill>
                  <a:schemeClr val="accent5">
                    <a:lumMod val="50000"/>
                  </a:schemeClr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3</a:t>
            </a:r>
            <a:endParaRPr lang="en-US" sz="6000" dirty="0">
              <a:solidFill>
                <a:schemeClr val="accent5">
                  <a:lumMod val="50000"/>
                </a:schemeClr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pic>
        <p:nvPicPr>
          <p:cNvPr id="61" name="Picture 2" descr="http://www.sia.wa.edu.au/upload/Image/20141218/20141218015533_93855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5915" y="85724"/>
            <a:ext cx="5905500" cy="2047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9">
            <a:hlinkClick r:id="rId10" action="ppaction://hlinksldjump"/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2" y="1608860"/>
            <a:ext cx="1505843" cy="530398"/>
          </a:xfrm>
          <a:prstGeom prst="rect">
            <a:avLst/>
          </a:prstGeom>
        </p:spPr>
      </p:pic>
      <p:pic>
        <p:nvPicPr>
          <p:cNvPr id="31" name="Picture 30">
            <a:hlinkClick r:id="" action="ppaction://noaction"/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2" y="2681318"/>
            <a:ext cx="1505843" cy="53039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02945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0"/>
    </mc:Choice>
    <mc:Fallback xmlns="">
      <p:transition spd="slow" advClick="0" advTm="6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59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1" presetClass="exit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9" dur="59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2" y="2144038"/>
            <a:ext cx="1505843" cy="530398"/>
          </a:xfrm>
          <a:prstGeom prst="rect">
            <a:avLst/>
          </a:prstGeom>
        </p:spPr>
      </p:pic>
      <p:pic>
        <p:nvPicPr>
          <p:cNvPr id="10" name="Picture 9">
            <a:hlinkClick r:id="" action="ppaction://noaction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2" y="3218598"/>
            <a:ext cx="1505843" cy="524301"/>
          </a:xfrm>
          <a:prstGeom prst="rect">
            <a:avLst/>
          </a:prstGeom>
        </p:spPr>
      </p:pic>
      <p:pic>
        <p:nvPicPr>
          <p:cNvPr id="11" name="Picture 10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2" y="3742899"/>
            <a:ext cx="1511939" cy="524301"/>
          </a:xfrm>
          <a:prstGeom prst="rect">
            <a:avLst/>
          </a:prstGeom>
        </p:spPr>
      </p:pic>
      <p:pic>
        <p:nvPicPr>
          <p:cNvPr id="30" name="Picture 2" descr="http://www.clipartbest.com/cliparts/dc7/jzX/dc7jzX4Ki.pn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5" b="3454"/>
          <a:stretch/>
        </p:blipFill>
        <p:spPr bwMode="auto">
          <a:xfrm>
            <a:off x="3129994" y="2268614"/>
            <a:ext cx="2667000" cy="2705541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http://www.clipartbest.com/cliparts/dc7/jzX/dc7jzX4Ki.pn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5" b="3454"/>
          <a:stretch/>
        </p:blipFill>
        <p:spPr bwMode="auto">
          <a:xfrm>
            <a:off x="3129994" y="2268614"/>
            <a:ext cx="2667000" cy="2705541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Oval 31"/>
          <p:cNvSpPr/>
          <p:nvPr/>
        </p:nvSpPr>
        <p:spPr>
          <a:xfrm>
            <a:off x="5459825" y="2587898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33" name="Oval 32"/>
          <p:cNvSpPr/>
          <p:nvPr/>
        </p:nvSpPr>
        <p:spPr>
          <a:xfrm>
            <a:off x="5740568" y="3101644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34" name="Oval 33"/>
          <p:cNvSpPr/>
          <p:nvPr/>
        </p:nvSpPr>
        <p:spPr>
          <a:xfrm>
            <a:off x="5796994" y="3606900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35" name="Oval 34"/>
          <p:cNvSpPr/>
          <p:nvPr/>
        </p:nvSpPr>
        <p:spPr>
          <a:xfrm>
            <a:off x="5646987" y="4173866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36" name="Oval 35"/>
          <p:cNvSpPr/>
          <p:nvPr/>
        </p:nvSpPr>
        <p:spPr>
          <a:xfrm>
            <a:off x="5276945" y="4636980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37" name="Oval 36"/>
          <p:cNvSpPr/>
          <p:nvPr/>
        </p:nvSpPr>
        <p:spPr>
          <a:xfrm>
            <a:off x="4794802" y="4902489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38" name="Oval 37"/>
          <p:cNvSpPr/>
          <p:nvPr/>
        </p:nvSpPr>
        <p:spPr>
          <a:xfrm>
            <a:off x="3434794" y="4626278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39" name="Oval 38"/>
          <p:cNvSpPr/>
          <p:nvPr/>
        </p:nvSpPr>
        <p:spPr>
          <a:xfrm>
            <a:off x="3105688" y="4177519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40" name="Oval 39"/>
          <p:cNvSpPr/>
          <p:nvPr/>
        </p:nvSpPr>
        <p:spPr>
          <a:xfrm>
            <a:off x="2934773" y="3621384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41" name="Oval 40"/>
          <p:cNvSpPr/>
          <p:nvPr/>
        </p:nvSpPr>
        <p:spPr>
          <a:xfrm>
            <a:off x="3014248" y="3101644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42" name="Oval 41"/>
          <p:cNvSpPr/>
          <p:nvPr/>
        </p:nvSpPr>
        <p:spPr>
          <a:xfrm>
            <a:off x="3251914" y="2592936"/>
            <a:ext cx="182880" cy="182880"/>
          </a:xfrm>
          <a:prstGeom prst="ellipse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43" name="Oval 42"/>
          <p:cNvSpPr/>
          <p:nvPr/>
        </p:nvSpPr>
        <p:spPr>
          <a:xfrm>
            <a:off x="3733042" y="2234986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44" name="Oval 43"/>
          <p:cNvSpPr/>
          <p:nvPr/>
        </p:nvSpPr>
        <p:spPr>
          <a:xfrm>
            <a:off x="4369913" y="2065079"/>
            <a:ext cx="187162" cy="187162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4976859" y="2209795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46" name="Oval 45"/>
          <p:cNvSpPr/>
          <p:nvPr/>
        </p:nvSpPr>
        <p:spPr>
          <a:xfrm>
            <a:off x="4018828" y="4922520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538911" y="3020979"/>
            <a:ext cx="62388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>
                <a:solidFill>
                  <a:schemeClr val="accent5">
                    <a:lumMod val="50000"/>
                  </a:schemeClr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2</a:t>
            </a:r>
            <a:endParaRPr lang="en-US" sz="6000" dirty="0">
              <a:solidFill>
                <a:schemeClr val="accent5">
                  <a:lumMod val="50000"/>
                </a:schemeClr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pic>
        <p:nvPicPr>
          <p:cNvPr id="61" name="Picture 2" descr="http://www.sia.wa.edu.au/upload/Image/20141218/20141218015533_93855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5915" y="85724"/>
            <a:ext cx="5905500" cy="2047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5">
            <a:hlinkClick r:id="rId10" action="ppaction://hlinksldjump"/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2" y="1608860"/>
            <a:ext cx="1505843" cy="530398"/>
          </a:xfrm>
          <a:prstGeom prst="rect">
            <a:avLst/>
          </a:prstGeom>
        </p:spPr>
      </p:pic>
      <p:pic>
        <p:nvPicPr>
          <p:cNvPr id="27" name="Picture 26">
            <a:hlinkClick r:id="" action="ppaction://noaction"/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2" y="2681318"/>
            <a:ext cx="1505843" cy="53039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7082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0"/>
    </mc:Choice>
    <mc:Fallback xmlns="">
      <p:transition spd="slow" advClick="0" advTm="6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59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1" presetClass="exit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9" dur="59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2" y="2144038"/>
            <a:ext cx="1505843" cy="530398"/>
          </a:xfrm>
          <a:prstGeom prst="rect">
            <a:avLst/>
          </a:prstGeom>
        </p:spPr>
      </p:pic>
      <p:pic>
        <p:nvPicPr>
          <p:cNvPr id="9" name="Picture 8">
            <a:hlinkClick r:id="" action="ppaction://noaction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2" y="2681318"/>
            <a:ext cx="1505843" cy="530398"/>
          </a:xfrm>
          <a:prstGeom prst="rect">
            <a:avLst/>
          </a:prstGeom>
        </p:spPr>
      </p:pic>
      <p:pic>
        <p:nvPicPr>
          <p:cNvPr id="10" name="Picture 9">
            <a:hlinkClick r:id="" action="ppaction://noaction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2" y="3218598"/>
            <a:ext cx="1505843" cy="524301"/>
          </a:xfrm>
          <a:prstGeom prst="rect">
            <a:avLst/>
          </a:prstGeom>
        </p:spPr>
      </p:pic>
      <p:pic>
        <p:nvPicPr>
          <p:cNvPr id="11" name="Picture 10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2" y="3742899"/>
            <a:ext cx="1511939" cy="524301"/>
          </a:xfrm>
          <a:prstGeom prst="rect">
            <a:avLst/>
          </a:prstGeom>
        </p:spPr>
      </p:pic>
      <p:pic>
        <p:nvPicPr>
          <p:cNvPr id="25" name="Picture 2" descr="http://www.clipartbest.com/cliparts/dc7/jzX/dc7jzX4Ki.pn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5" b="3454"/>
          <a:stretch/>
        </p:blipFill>
        <p:spPr bwMode="auto">
          <a:xfrm>
            <a:off x="3129994" y="2268614"/>
            <a:ext cx="2667000" cy="2705541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http://www.clipartbest.com/cliparts/dc7/jzX/dc7jzX4Ki.pn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5" b="3454"/>
          <a:stretch/>
        </p:blipFill>
        <p:spPr bwMode="auto">
          <a:xfrm>
            <a:off x="3129994" y="2268614"/>
            <a:ext cx="2667000" cy="2705541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Oval 26"/>
          <p:cNvSpPr/>
          <p:nvPr/>
        </p:nvSpPr>
        <p:spPr>
          <a:xfrm>
            <a:off x="5459825" y="2587898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28" name="Oval 27"/>
          <p:cNvSpPr/>
          <p:nvPr/>
        </p:nvSpPr>
        <p:spPr>
          <a:xfrm>
            <a:off x="5740568" y="3101644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29" name="Oval 28"/>
          <p:cNvSpPr/>
          <p:nvPr/>
        </p:nvSpPr>
        <p:spPr>
          <a:xfrm>
            <a:off x="5796994" y="3606900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48" name="Oval 47"/>
          <p:cNvSpPr/>
          <p:nvPr/>
        </p:nvSpPr>
        <p:spPr>
          <a:xfrm>
            <a:off x="5646987" y="4173866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49" name="Oval 48"/>
          <p:cNvSpPr/>
          <p:nvPr/>
        </p:nvSpPr>
        <p:spPr>
          <a:xfrm>
            <a:off x="5276945" y="4636980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50" name="Oval 49"/>
          <p:cNvSpPr/>
          <p:nvPr/>
        </p:nvSpPr>
        <p:spPr>
          <a:xfrm>
            <a:off x="4794802" y="4902489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51" name="Oval 50"/>
          <p:cNvSpPr/>
          <p:nvPr/>
        </p:nvSpPr>
        <p:spPr>
          <a:xfrm>
            <a:off x="3434794" y="4626278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52" name="Oval 51"/>
          <p:cNvSpPr/>
          <p:nvPr/>
        </p:nvSpPr>
        <p:spPr>
          <a:xfrm>
            <a:off x="3105688" y="4177519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53" name="Oval 52"/>
          <p:cNvSpPr/>
          <p:nvPr/>
        </p:nvSpPr>
        <p:spPr>
          <a:xfrm>
            <a:off x="2934773" y="3621384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54" name="Oval 53"/>
          <p:cNvSpPr/>
          <p:nvPr/>
        </p:nvSpPr>
        <p:spPr>
          <a:xfrm>
            <a:off x="3014248" y="3101644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55" name="Oval 54"/>
          <p:cNvSpPr/>
          <p:nvPr/>
        </p:nvSpPr>
        <p:spPr>
          <a:xfrm>
            <a:off x="3287180" y="2608176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56" name="Oval 55"/>
          <p:cNvSpPr/>
          <p:nvPr/>
        </p:nvSpPr>
        <p:spPr>
          <a:xfrm>
            <a:off x="3733042" y="2234986"/>
            <a:ext cx="182880" cy="182880"/>
          </a:xfrm>
          <a:prstGeom prst="ellipse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57" name="Oval 56"/>
          <p:cNvSpPr/>
          <p:nvPr/>
        </p:nvSpPr>
        <p:spPr>
          <a:xfrm>
            <a:off x="4369913" y="2065079"/>
            <a:ext cx="187162" cy="187162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4976859" y="2209795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59" name="Oval 58"/>
          <p:cNvSpPr/>
          <p:nvPr/>
        </p:nvSpPr>
        <p:spPr>
          <a:xfrm>
            <a:off x="4018828" y="4922520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6538911" y="3020979"/>
            <a:ext cx="62388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>
                <a:solidFill>
                  <a:schemeClr val="accent5">
                    <a:lumMod val="50000"/>
                  </a:schemeClr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1</a:t>
            </a:r>
            <a:endParaRPr lang="en-US" sz="6000" dirty="0">
              <a:solidFill>
                <a:schemeClr val="accent5">
                  <a:lumMod val="50000"/>
                </a:schemeClr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pic>
        <p:nvPicPr>
          <p:cNvPr id="61" name="Picture 2" descr="http://www.sia.wa.edu.au/upload/Image/20141218/20141218015533_93855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5915" y="85724"/>
            <a:ext cx="5905500" cy="2047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9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2" y="1608860"/>
            <a:ext cx="1505843" cy="53039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81720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0"/>
    </mc:Choice>
    <mc:Fallback xmlns="">
      <p:transition spd="slow" advClick="0" advTm="6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59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1" presetClass="exit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9" dur="59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2" y="2144038"/>
            <a:ext cx="1505843" cy="530398"/>
          </a:xfrm>
          <a:prstGeom prst="rect">
            <a:avLst/>
          </a:prstGeom>
        </p:spPr>
      </p:pic>
      <p:pic>
        <p:nvPicPr>
          <p:cNvPr id="10" name="Picture 9">
            <a:hlinkClick r:id="" action="ppaction://noaction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2" y="3218598"/>
            <a:ext cx="1505843" cy="524301"/>
          </a:xfrm>
          <a:prstGeom prst="rect">
            <a:avLst/>
          </a:prstGeom>
        </p:spPr>
      </p:pic>
      <p:pic>
        <p:nvPicPr>
          <p:cNvPr id="11" name="Picture 10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2" y="3742899"/>
            <a:ext cx="1511939" cy="524301"/>
          </a:xfrm>
          <a:prstGeom prst="rect">
            <a:avLst/>
          </a:prstGeom>
        </p:spPr>
      </p:pic>
      <p:sp>
        <p:nvSpPr>
          <p:cNvPr id="30" name="Oval 29"/>
          <p:cNvSpPr/>
          <p:nvPr/>
        </p:nvSpPr>
        <p:spPr>
          <a:xfrm>
            <a:off x="5499751" y="2587898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31" name="Oval 30"/>
          <p:cNvSpPr/>
          <p:nvPr/>
        </p:nvSpPr>
        <p:spPr>
          <a:xfrm>
            <a:off x="5780494" y="3101644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32" name="Oval 31"/>
          <p:cNvSpPr/>
          <p:nvPr/>
        </p:nvSpPr>
        <p:spPr>
          <a:xfrm>
            <a:off x="5836920" y="3606900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33" name="Oval 32"/>
          <p:cNvSpPr/>
          <p:nvPr/>
        </p:nvSpPr>
        <p:spPr>
          <a:xfrm>
            <a:off x="5686913" y="4173866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34" name="Oval 33"/>
          <p:cNvSpPr/>
          <p:nvPr/>
        </p:nvSpPr>
        <p:spPr>
          <a:xfrm>
            <a:off x="5316871" y="4636980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35" name="Oval 34"/>
          <p:cNvSpPr/>
          <p:nvPr/>
        </p:nvSpPr>
        <p:spPr>
          <a:xfrm>
            <a:off x="4834728" y="4902489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36" name="Oval 35"/>
          <p:cNvSpPr/>
          <p:nvPr/>
        </p:nvSpPr>
        <p:spPr>
          <a:xfrm>
            <a:off x="3474720" y="4626278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37" name="Oval 36"/>
          <p:cNvSpPr/>
          <p:nvPr/>
        </p:nvSpPr>
        <p:spPr>
          <a:xfrm>
            <a:off x="3145614" y="4177519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38" name="Oval 37"/>
          <p:cNvSpPr/>
          <p:nvPr/>
        </p:nvSpPr>
        <p:spPr>
          <a:xfrm>
            <a:off x="2974699" y="3621384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39" name="Oval 38"/>
          <p:cNvSpPr/>
          <p:nvPr/>
        </p:nvSpPr>
        <p:spPr>
          <a:xfrm>
            <a:off x="3054174" y="3101644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40" name="Oval 39"/>
          <p:cNvSpPr/>
          <p:nvPr/>
        </p:nvSpPr>
        <p:spPr>
          <a:xfrm>
            <a:off x="3327106" y="2608176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41" name="Oval 40"/>
          <p:cNvSpPr/>
          <p:nvPr/>
        </p:nvSpPr>
        <p:spPr>
          <a:xfrm>
            <a:off x="3772968" y="2234986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42" name="Oval 41"/>
          <p:cNvSpPr/>
          <p:nvPr/>
        </p:nvSpPr>
        <p:spPr>
          <a:xfrm>
            <a:off x="4409839" y="2065079"/>
            <a:ext cx="187162" cy="187162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5016785" y="2209795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44" name="Oval 43"/>
          <p:cNvSpPr/>
          <p:nvPr/>
        </p:nvSpPr>
        <p:spPr>
          <a:xfrm>
            <a:off x="4058754" y="4922520"/>
            <a:ext cx="182880" cy="182880"/>
          </a:xfrm>
          <a:prstGeom prst="ellipse">
            <a:avLst/>
          </a:prstGeom>
          <a:solidFill>
            <a:srgbClr val="C8C6BD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pic>
        <p:nvPicPr>
          <p:cNvPr id="45" name="Picture 8" descr="http://scbblog.global2.vic.edu.au/files/2012/12/CryBabyWithSadFace-1gumn68.jp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8000" b="99143" l="16286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854" b="3874"/>
          <a:stretch/>
        </p:blipFill>
        <p:spPr bwMode="auto">
          <a:xfrm>
            <a:off x="3474720" y="2252241"/>
            <a:ext cx="1972008" cy="2200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" name="TextBox 45"/>
          <p:cNvSpPr txBox="1"/>
          <p:nvPr/>
        </p:nvSpPr>
        <p:spPr>
          <a:xfrm>
            <a:off x="3516655" y="4388613"/>
            <a:ext cx="2201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Comic Sans MS" panose="030F0702030302020204" pitchFamily="66" charset="0"/>
                <a:ea typeface="Open Sans Light" panose="020B0306030504020204" pitchFamily="34" charset="0"/>
                <a:cs typeface="Open Sans Light" panose="020B0306030504020204" pitchFamily="34" charset="0"/>
              </a:rPr>
              <a:t>No More Coffee?!</a:t>
            </a:r>
            <a:endParaRPr lang="en-US" b="1" dirty="0">
              <a:latin typeface="Comic Sans MS" panose="030F0702030302020204" pitchFamily="66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47" name="Picture 2" descr="http://www.sia.wa.edu.au/upload/Image/20141218/20141218015533_93855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5915" y="85724"/>
            <a:ext cx="5905500" cy="2047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4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2" y="1608860"/>
            <a:ext cx="1505843" cy="530398"/>
          </a:xfrm>
          <a:prstGeom prst="rect">
            <a:avLst/>
          </a:prstGeom>
        </p:spPr>
      </p:pic>
      <p:pic>
        <p:nvPicPr>
          <p:cNvPr id="27" name="Picture 26">
            <a:hlinkClick r:id="" action="ppaction://noaction"/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2" y="2681318"/>
            <a:ext cx="1505843" cy="53039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68710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0"/>
    </mc:Choice>
    <mc:Fallback xmlns="">
      <p:transition spd="slow" advClick="0" advTm="60000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86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9338</TotalTime>
  <Words>20</Words>
  <Application>Microsoft Office PowerPoint</Application>
  <PresentationFormat>On-screen Show (4:3)</PresentationFormat>
  <Paragraphs>17</Paragraphs>
  <Slides>26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Open Sans Light</vt:lpstr>
      <vt:lpstr>Open Sans Semibold</vt:lpstr>
      <vt:lpstr>Arial</vt:lpstr>
      <vt:lpstr>Calibri</vt:lpstr>
      <vt:lpstr>Comic Sans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BHCS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Wang, Fiona</dc:creator>
  <cp:lastModifiedBy>Wang, Feihong</cp:lastModifiedBy>
  <cp:revision>199</cp:revision>
  <dcterms:created xsi:type="dcterms:W3CDTF">2015-06-25T15:04:50Z</dcterms:created>
  <dcterms:modified xsi:type="dcterms:W3CDTF">2016-11-30T17:21:04Z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B9392D9D-911F-4A4C-BC4D-564B8E9628CA</vt:lpwstr>
  </property>
  <property fmtid="{D5CDD505-2E9C-101B-9397-08002B2CF9AE}" pid="3" name="ArticulatePath">
    <vt:lpwstr>Presentation2</vt:lpwstr>
  </property>
</Properties>
</file>