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</p:sldMasterIdLst>
  <p:notesMasterIdLst>
    <p:notesMasterId r:id="rId15"/>
  </p:notesMasterIdLst>
  <p:sldIdLst>
    <p:sldId id="666" r:id="rId3"/>
    <p:sldId id="259" r:id="rId4"/>
    <p:sldId id="260" r:id="rId5"/>
    <p:sldId id="261" r:id="rId6"/>
    <p:sldId id="665" r:id="rId7"/>
    <p:sldId id="663" r:id="rId8"/>
    <p:sldId id="446" r:id="rId9"/>
    <p:sldId id="667" r:id="rId10"/>
    <p:sldId id="335" r:id="rId11"/>
    <p:sldId id="386" r:id="rId12"/>
    <p:sldId id="664" r:id="rId13"/>
    <p:sldId id="41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, Feihong" initials="WF" lastIdx="1" clrIdx="0">
    <p:extLst>
      <p:ext uri="{19B8F6BF-5375-455C-9EA6-DF929625EA0E}">
        <p15:presenceInfo xmlns:p15="http://schemas.microsoft.com/office/powerpoint/2012/main" userId="S-1-5-21-985149797-871377110-929701000-3903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55A0"/>
    <a:srgbClr val="F3F9FD"/>
    <a:srgbClr val="009639"/>
    <a:srgbClr val="1FC77F"/>
    <a:srgbClr val="116C45"/>
    <a:srgbClr val="CBE9D6"/>
    <a:srgbClr val="7BFFA4"/>
    <a:srgbClr val="89FA7A"/>
    <a:srgbClr val="54E2B6"/>
    <a:srgbClr val="3599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2" autoAdjust="0"/>
    <p:restoredTop sz="60875" autoAdjust="0"/>
  </p:normalViewPr>
  <p:slideViewPr>
    <p:cSldViewPr snapToGrid="0">
      <p:cViewPr varScale="1">
        <p:scale>
          <a:sx n="67" d="100"/>
          <a:sy n="67" d="100"/>
        </p:scale>
        <p:origin x="960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F103-E531-4AD7-B689-DD1F7B0D0A6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5EA2D-DC4A-413C-91B1-F52204DD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41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EA2D-DC4A-413C-91B1-F52204DDF2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77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EA2D-DC4A-413C-91B1-F52204DDF2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63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EA2D-DC4A-413C-91B1-F52204DDF2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23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Demo: Watch updates to, </a:t>
            </a:r>
            <a:r>
              <a:rPr lang="en-US" dirty="0" err="1" smtClean="0"/>
              <a:t>hpi</a:t>
            </a:r>
            <a:r>
              <a:rPr lang="en-US" dirty="0" smtClean="0"/>
              <a:t>/</a:t>
            </a:r>
            <a:r>
              <a:rPr lang="en-US" dirty="0" err="1" smtClean="0"/>
              <a:t>ros</a:t>
            </a:r>
            <a:r>
              <a:rPr lang="en-US" dirty="0" smtClean="0"/>
              <a:t>/</a:t>
            </a:r>
            <a:r>
              <a:rPr lang="en-US" dirty="0" err="1" smtClean="0"/>
              <a:t>pe</a:t>
            </a:r>
            <a:r>
              <a:rPr lang="en-US" dirty="0" smtClean="0"/>
              <a:t>, preventive care, and AP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EA2D-DC4A-413C-91B1-F52204DDF2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59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ED2CE-262D-4E63-8F5A-DFE8E9F6B735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41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EA2D-DC4A-413C-91B1-F52204DDF2C9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138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image" Target="../media/image1.jpeg"/><Relationship Id="rId11" Type="http://schemas.openxmlformats.org/officeDocument/2006/relationships/image" Target="../media/image13.png"/><Relationship Id="rId5" Type="http://schemas.openxmlformats.org/officeDocument/2006/relationships/slideMaster" Target="../slideMasters/slideMaster1.xml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gif"/><Relationship Id="rId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image" Target="../media/image1.jpeg"/><Relationship Id="rId11" Type="http://schemas.openxmlformats.org/officeDocument/2006/relationships/image" Target="../media/image13.png"/><Relationship Id="rId5" Type="http://schemas.openxmlformats.org/officeDocument/2006/relationships/slideMaster" Target="../slideMasters/slideMaster2.xml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ky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6"/>
          <a:stretch/>
        </p:blipFill>
        <p:spPr>
          <a:xfrm>
            <a:off x="2766" y="0"/>
            <a:ext cx="12210483" cy="6858000"/>
          </a:xfrm>
          <a:prstGeom prst="rect">
            <a:avLst/>
          </a:prstGeom>
        </p:spPr>
      </p:pic>
      <p:pic>
        <p:nvPicPr>
          <p:cNvPr id="6" name="white"/>
          <p:cNvPicPr>
            <a:picLocks noChangeAspect="1"/>
          </p:cNvPicPr>
          <p:nvPr userDrawn="1"/>
        </p:nvPicPr>
        <p:blipFill rotWithShape="1">
          <a:blip r:embed="rId3"/>
          <a:srcRect l="5020" r="5153" b="68770"/>
          <a:stretch/>
        </p:blipFill>
        <p:spPr>
          <a:xfrm>
            <a:off x="2766" y="5214098"/>
            <a:ext cx="12201099" cy="1650727"/>
          </a:xfrm>
          <a:prstGeom prst="rect">
            <a:avLst/>
          </a:prstGeom>
          <a:effectLst>
            <a:glow rad="2540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baylor_logo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497" y="5956893"/>
            <a:ext cx="3408400" cy="731520"/>
          </a:xfrm>
          <a:prstGeom prst="rect">
            <a:avLst/>
          </a:prstGeom>
        </p:spPr>
      </p:pic>
      <p:pic>
        <p:nvPicPr>
          <p:cNvPr id="8" name="htpn_logo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810" y="5956893"/>
            <a:ext cx="2612571" cy="731520"/>
          </a:xfrm>
          <a:prstGeom prst="rect">
            <a:avLst/>
          </a:prstGeom>
        </p:spPr>
      </p:pic>
      <p:pic>
        <p:nvPicPr>
          <p:cNvPr id="9" name="line"/>
          <p:cNvPicPr>
            <a:picLocks noChangeAspect="1"/>
          </p:cNvPicPr>
          <p:nvPr userDrawn="1"/>
        </p:nvPicPr>
        <p:blipFill rotWithShape="1">
          <a:blip r:embed="rId6"/>
          <a:srcRect l="4836" r="5259" b="55488"/>
          <a:stretch/>
        </p:blipFill>
        <p:spPr>
          <a:xfrm>
            <a:off x="-22746" y="5214098"/>
            <a:ext cx="12228394" cy="2358226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titlebg"/>
          <p:cNvPicPr>
            <a:picLocks noChangeAspect="1"/>
          </p:cNvPicPr>
          <p:nvPr userDrawn="1"/>
        </p:nvPicPr>
        <p:blipFill rotWithShape="1">
          <a:blip r:embed="rId7"/>
          <a:srcRect r="9860"/>
          <a:stretch/>
        </p:blipFill>
        <p:spPr>
          <a:xfrm>
            <a:off x="1425798" y="2201457"/>
            <a:ext cx="10787451" cy="24386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7272">
            <a:off x="1004609" y="5801271"/>
            <a:ext cx="457264" cy="457264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1329858" y="-54592"/>
            <a:ext cx="2514600" cy="4757030"/>
            <a:chOff x="6826699" y="-43735"/>
            <a:chExt cx="2514600" cy="4757030"/>
          </a:xfrm>
        </p:grpSpPr>
        <p:pic>
          <p:nvPicPr>
            <p:cNvPr id="19" name="medal_provider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 flipH="1">
              <a:off x="6826699" y="-43735"/>
              <a:ext cx="2514600" cy="4757030"/>
            </a:xfrm>
            <a:prstGeom prst="rect">
              <a:avLst/>
            </a:prstGeom>
          </p:spPr>
        </p:pic>
        <p:sp>
          <p:nvSpPr>
            <p:cNvPr id="20" name="text_provider"/>
            <p:cNvSpPr txBox="1"/>
            <p:nvPr userDrawn="1"/>
          </p:nvSpPr>
          <p:spPr>
            <a:xfrm>
              <a:off x="7407819" y="4041972"/>
              <a:ext cx="1361270" cy="533400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16206325"/>
                </a:avLst>
              </a:prstTxWarp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C000"/>
                  </a:solidFill>
                  <a:latin typeface="Voltaire" panose="02010500000000000004" pitchFamily="2" charset="0"/>
                </a:rPr>
                <a:t>Provider</a:t>
              </a:r>
              <a:endParaRPr lang="en-US" sz="1400" dirty="0">
                <a:solidFill>
                  <a:srgbClr val="FFC000"/>
                </a:solidFill>
                <a:latin typeface="Voltaire" panose="02010500000000000004" pitchFamily="2" charset="0"/>
              </a:endParaRPr>
            </a:p>
          </p:txBody>
        </p:sp>
      </p:grpSp>
      <p:sp>
        <p:nvSpPr>
          <p:cNvPr id="21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3846450" y="2201457"/>
            <a:ext cx="8345549" cy="2438611"/>
          </a:xfrm>
          <a:noFill/>
          <a:effectLst/>
        </p:spPr>
        <p:txBody>
          <a:bodyPr lIns="182880" anchor="ctr">
            <a:normAutofit/>
          </a:bodyPr>
          <a:lstStyle>
            <a:lvl1pPr marL="0" indent="0" algn="l" defTabSz="914400" rtl="0" eaLnBrk="1" latinLnBrk="0" hangingPunct="1">
              <a:buNone/>
              <a:defRPr lang="en-US" sz="5400" kern="1200" baseline="0" dirty="0">
                <a:solidFill>
                  <a:schemeClr val="tx1">
                    <a:alpha val="80000"/>
                  </a:schemeClr>
                </a:solidFill>
                <a:effectLst/>
                <a:latin typeface="Gill Sans MT Condensed" panose="020B0506020104020203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 Enter Course Title Here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4381500" y="6611779"/>
            <a:ext cx="342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 smtClean="0"/>
              <a:t>© 2015 Epic Systems Corporation. Confidential.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91716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elcome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ky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2" cy="6858000"/>
          </a:xfrm>
          <a:prstGeom prst="rect">
            <a:avLst/>
          </a:prstGeom>
        </p:spPr>
      </p:pic>
      <p:pic>
        <p:nvPicPr>
          <p:cNvPr id="17" name="inside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19346" y="0"/>
            <a:ext cx="12211346" cy="6858594"/>
          </a:xfrm>
          <a:prstGeom prst="rect">
            <a:avLst/>
          </a:prstGeom>
        </p:spPr>
      </p:pic>
      <p:pic>
        <p:nvPicPr>
          <p:cNvPr id="18" name="spaceship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5846569" y="1476779"/>
            <a:ext cx="5846571" cy="1603387"/>
          </a:xfrm>
          <a:prstGeom prst="rect">
            <a:avLst/>
          </a:prstGeom>
        </p:spPr>
      </p:pic>
      <p:pic>
        <p:nvPicPr>
          <p:cNvPr id="19" name="spaceship2-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5846569" y="1476779"/>
            <a:ext cx="5846571" cy="1603387"/>
          </a:xfrm>
          <a:prstGeom prst="rect">
            <a:avLst/>
          </a:prstGeom>
        </p:spPr>
      </p:pic>
      <p:grpSp>
        <p:nvGrpSpPr>
          <p:cNvPr id="20" name="drink"/>
          <p:cNvGrpSpPr/>
          <p:nvPr userDrawn="1"/>
        </p:nvGrpSpPr>
        <p:grpSpPr>
          <a:xfrm>
            <a:off x="2888252" y="5222317"/>
            <a:ext cx="2539780" cy="1216221"/>
            <a:chOff x="2743200" y="5257800"/>
            <a:chExt cx="2539780" cy="1216221"/>
          </a:xfrm>
        </p:grpSpPr>
        <p:sp>
          <p:nvSpPr>
            <p:cNvPr id="21" name="Rounded Rectangle 20"/>
            <p:cNvSpPr/>
            <p:nvPr/>
          </p:nvSpPr>
          <p:spPr>
            <a:xfrm>
              <a:off x="2743200" y="5257800"/>
              <a:ext cx="2286000" cy="1097280"/>
            </a:xfrm>
            <a:prstGeom prst="roundRect">
              <a:avLst/>
            </a:prstGeom>
            <a:solidFill>
              <a:srgbClr val="00963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 panose="020B0506020104020203" pitchFamily="34" charset="0"/>
                </a:rPr>
                <a:t>Space Drink</a:t>
              </a:r>
            </a:p>
          </p:txBody>
        </p:sp>
        <p:pic>
          <p:nvPicPr>
            <p:cNvPr id="22" name="Picture 4" descr="http://www2.psd100.com/ppp/2013/11/0601/Coca-Cola-icon-1106084004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3992" y="5887557"/>
              <a:ext cx="538988" cy="538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http://colouringbook.org/SVG/2011/COLOURINGBOOK.ORG/CBOOK/pipo_espresso_beverage_coffee_cup_coloring_book_colouring-999px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7696" y="6001244"/>
              <a:ext cx="439762" cy="472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g"/>
          <p:cNvSpPr/>
          <p:nvPr userDrawn="1"/>
        </p:nvSpPr>
        <p:spPr>
          <a:xfrm>
            <a:off x="3008040" y="1936044"/>
            <a:ext cx="6192817" cy="2288243"/>
          </a:xfrm>
          <a:prstGeom prst="flowChartAlternateProcess">
            <a:avLst/>
          </a:prstGeom>
          <a:solidFill>
            <a:srgbClr val="00963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welcome"/>
          <p:cNvSpPr/>
          <p:nvPr userDrawn="1"/>
        </p:nvSpPr>
        <p:spPr>
          <a:xfrm>
            <a:off x="3223645" y="1987257"/>
            <a:ext cx="5831270" cy="2223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Welcome Space Cadets! </a:t>
            </a:r>
          </a:p>
          <a:p>
            <a:endParaRPr lang="en-US" sz="10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As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you know, we are moving to Planet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EPIC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.</a:t>
            </a:r>
          </a:p>
          <a:p>
            <a:r>
              <a:rPr 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 </a:t>
            </a:r>
            <a:endParaRPr lang="en-US" sz="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Today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, you will be trained to fly the spaceship, </a:t>
            </a:r>
            <a:b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</a:b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and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in the future you will be responsible to migrate</a:t>
            </a:r>
            <a:b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</a:b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our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civilians to planet Epic. 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</p:txBody>
      </p:sp>
      <p:sp>
        <p:nvSpPr>
          <p:cNvPr id="26" name="Oval 25"/>
          <p:cNvSpPr/>
          <p:nvPr userDrawn="1"/>
        </p:nvSpPr>
        <p:spPr>
          <a:xfrm>
            <a:off x="483487" y="5970826"/>
            <a:ext cx="1782901" cy="693614"/>
          </a:xfrm>
          <a:prstGeom prst="ellipse">
            <a:avLst/>
          </a:prstGeom>
          <a:noFill/>
          <a:ln>
            <a:solidFill>
              <a:srgbClr val="008FBE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7" name="bathroom"/>
          <p:cNvSpPr/>
          <p:nvPr userDrawn="1"/>
        </p:nvSpPr>
        <p:spPr>
          <a:xfrm>
            <a:off x="6978748" y="5220353"/>
            <a:ext cx="2286000" cy="1097280"/>
          </a:xfrm>
          <a:prstGeom prst="roundRect">
            <a:avLst/>
          </a:prstGeom>
          <a:solidFill>
            <a:srgbClr val="00963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latin typeface="Gill Sans MT Condensed" panose="020B0506020104020203" pitchFamily="34" charset="0"/>
              </a:rPr>
              <a:t>Space Restroom</a:t>
            </a:r>
          </a:p>
        </p:txBody>
      </p:sp>
      <p:pic>
        <p:nvPicPr>
          <p:cNvPr id="28" name="spaceship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3979" y="4925450"/>
            <a:ext cx="5527343" cy="1513088"/>
          </a:xfrm>
          <a:prstGeom prst="rect">
            <a:avLst/>
          </a:prstGeom>
        </p:spPr>
      </p:pic>
      <p:pic>
        <p:nvPicPr>
          <p:cNvPr id="29" name="captain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94" y="1493164"/>
            <a:ext cx="1862906" cy="4995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door-left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" y="0"/>
            <a:ext cx="6864085" cy="6858000"/>
          </a:xfrm>
          <a:prstGeom prst="rect">
            <a:avLst/>
          </a:prstGeom>
        </p:spPr>
      </p:pic>
      <p:pic>
        <p:nvPicPr>
          <p:cNvPr id="31" name="door-right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276" y="0"/>
            <a:ext cx="6687615" cy="6858000"/>
          </a:xfrm>
          <a:prstGeom prst="rect">
            <a:avLst/>
          </a:prstGeom>
        </p:spPr>
      </p:pic>
      <p:pic>
        <p:nvPicPr>
          <p:cNvPr id="32" name="logo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3" t="16667" r="13889" b="16665"/>
          <a:stretch/>
        </p:blipFill>
        <p:spPr>
          <a:xfrm>
            <a:off x="5177748" y="2457157"/>
            <a:ext cx="1920240" cy="1920240"/>
          </a:xfrm>
          <a:prstGeom prst="ellipse">
            <a:avLst/>
          </a:prstGeom>
          <a:ln w="63500" cap="rnd">
            <a:solidFill>
              <a:srgbClr val="333333">
                <a:alpha val="0"/>
              </a:srgb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sp>
        <p:nvSpPr>
          <p:cNvPr id="33" name="Circle"/>
          <p:cNvSpPr/>
          <p:nvPr userDrawn="1"/>
        </p:nvSpPr>
        <p:spPr>
          <a:xfrm>
            <a:off x="5188634" y="2457157"/>
            <a:ext cx="1920240" cy="1920240"/>
          </a:xfrm>
          <a:prstGeom prst="ellipse">
            <a:avLst/>
          </a:prstGeom>
          <a:noFill/>
          <a:ln w="127000">
            <a:solidFill>
              <a:srgbClr val="009639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ircle Glow"/>
          <p:cNvSpPr/>
          <p:nvPr userDrawn="1"/>
        </p:nvSpPr>
        <p:spPr>
          <a:xfrm>
            <a:off x="5188634" y="2457157"/>
            <a:ext cx="1920240" cy="1920240"/>
          </a:xfrm>
          <a:prstGeom prst="ellipse">
            <a:avLst/>
          </a:prstGeom>
          <a:noFill/>
          <a:ln w="127000"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1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1.75169 -0.528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91" y="-2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0.48229 -0.49098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15" y="-2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229 -0.49098 L 0.7177 0.14305 " pathEditMode="relative" rAng="0" ptsTypes="AA">
                                      <p:cBhvr>
                                        <p:cTn id="1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71" y="3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" presetClass="exit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2" presetClass="exit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25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750"/>
                            </p:stCondLst>
                            <p:childTnLst>
                              <p:par>
                                <p:cTn id="62" presetID="26" presetClass="emph" presetSubtype="0" repeatCount="3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1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7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9002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7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9703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6" grpId="1" animBg="1"/>
      <p:bldP spid="26" grpId="2" animBg="1"/>
      <p:bldP spid="27" grpId="0" animBg="1"/>
      <p:bldP spid="33" grpId="0" animBg="1"/>
      <p:bldP spid="33" grpId="1" animBg="1"/>
      <p:bldP spid="34" grpId="0" animBg="1"/>
      <p:bldP spid="34" grpId="1" animBg="1"/>
      <p:bldP spid="34" grpId="2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rol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tarbg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2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solidFill>
            <a:srgbClr val="000000">
              <a:alpha val="50196"/>
            </a:srgbClr>
          </a:solidFill>
        </p:spPr>
      </p:pic>
      <p:sp>
        <p:nvSpPr>
          <p:cNvPr id="94" name="bg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7000">
                <a:srgbClr val="070707"/>
              </a:gs>
              <a:gs pos="45000">
                <a:schemeClr val="tx1">
                  <a:lumMod val="95000"/>
                  <a:lumOff val="5000"/>
                  <a:alpha val="39000"/>
                </a:schemeClr>
              </a:gs>
              <a:gs pos="0">
                <a:schemeClr val="accent3">
                  <a:lumMod val="0"/>
                  <a:lumOff val="100000"/>
                  <a:alpha val="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 userDrawn="1"/>
        </p:nvSpPr>
        <p:spPr>
          <a:xfrm flipH="1" flipV="1">
            <a:off x="1214675" y="3585641"/>
            <a:ext cx="822960" cy="1069265"/>
          </a:xfrm>
          <a:custGeom>
            <a:avLst/>
            <a:gdLst>
              <a:gd name="connsiteX0" fmla="*/ 822960 w 822960"/>
              <a:gd name="connsiteY0" fmla="*/ 1069265 h 1069265"/>
              <a:gd name="connsiteX1" fmla="*/ 0 w 822960"/>
              <a:gd name="connsiteY1" fmla="*/ 1069265 h 1069265"/>
              <a:gd name="connsiteX2" fmla="*/ 0 w 822960"/>
              <a:gd name="connsiteY2" fmla="*/ 233639 h 1069265"/>
              <a:gd name="connsiteX3" fmla="*/ 822960 w 822960"/>
              <a:gd name="connsiteY3" fmla="*/ 0 h 106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" h="1069265">
                <a:moveTo>
                  <a:pt x="822960" y="1069265"/>
                </a:moveTo>
                <a:lnTo>
                  <a:pt x="0" y="1069265"/>
                </a:lnTo>
                <a:lnTo>
                  <a:pt x="0" y="233639"/>
                </a:lnTo>
                <a:lnTo>
                  <a:pt x="822960" y="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dirty="0">
              <a:effectLst/>
              <a:latin typeface="Bebas Neue" panose="020B0606020202050201" pitchFamily="34" charset="0"/>
            </a:endParaRPr>
          </a:p>
        </p:txBody>
      </p:sp>
      <p:sp>
        <p:nvSpPr>
          <p:cNvPr id="8" name="Freeform 7"/>
          <p:cNvSpPr/>
          <p:nvPr userDrawn="1"/>
        </p:nvSpPr>
        <p:spPr>
          <a:xfrm flipH="1" flipV="1">
            <a:off x="2108416" y="3605520"/>
            <a:ext cx="822960" cy="820775"/>
          </a:xfrm>
          <a:custGeom>
            <a:avLst/>
            <a:gdLst>
              <a:gd name="connsiteX0" fmla="*/ 822960 w 822960"/>
              <a:gd name="connsiteY0" fmla="*/ 820775 h 820775"/>
              <a:gd name="connsiteX1" fmla="*/ 0 w 822960"/>
              <a:gd name="connsiteY1" fmla="*/ 820775 h 820775"/>
              <a:gd name="connsiteX2" fmla="*/ 0 w 822960"/>
              <a:gd name="connsiteY2" fmla="*/ 233639 h 820775"/>
              <a:gd name="connsiteX3" fmla="*/ 822960 w 822960"/>
              <a:gd name="connsiteY3" fmla="*/ 0 h 82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" h="820775">
                <a:moveTo>
                  <a:pt x="822960" y="820775"/>
                </a:moveTo>
                <a:lnTo>
                  <a:pt x="0" y="820775"/>
                </a:lnTo>
                <a:lnTo>
                  <a:pt x="0" y="233639"/>
                </a:lnTo>
                <a:lnTo>
                  <a:pt x="822960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dirty="0">
              <a:effectLst/>
              <a:latin typeface="Bebas Neue" panose="020B0606020202050201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002158" y="3605523"/>
            <a:ext cx="822960" cy="585216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effectLst/>
              <a:latin typeface="Bebas Neue" panose="020B0606020202050201" pitchFamily="34" charset="0"/>
            </a:endParaRPr>
          </a:p>
        </p:txBody>
      </p:sp>
      <p:sp>
        <p:nvSpPr>
          <p:cNvPr id="10" name="Deathstar readout"/>
          <p:cNvSpPr>
            <a:spLocks/>
          </p:cNvSpPr>
          <p:nvPr userDrawn="1"/>
        </p:nvSpPr>
        <p:spPr>
          <a:xfrm>
            <a:off x="4675900" y="3708716"/>
            <a:ext cx="1890703" cy="320040"/>
          </a:xfrm>
          <a:prstGeom prst="rect">
            <a:avLst/>
          </a:prstGeom>
          <a:solidFill>
            <a:srgbClr val="5B9BD5">
              <a:alpha val="25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OCR A Extended" panose="02010509020102010303" pitchFamily="50" charset="0"/>
            </a:endParaRPr>
          </a:p>
        </p:txBody>
      </p:sp>
      <p:sp>
        <p:nvSpPr>
          <p:cNvPr id="11" name="Teardrop 10"/>
          <p:cNvSpPr/>
          <p:nvPr userDrawn="1"/>
        </p:nvSpPr>
        <p:spPr>
          <a:xfrm>
            <a:off x="7360920" y="2788920"/>
            <a:ext cx="2743200" cy="2743200"/>
          </a:xfrm>
          <a:prstGeom prst="teardrop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and Round Single Corner Rectangle 11"/>
          <p:cNvSpPr/>
          <p:nvPr userDrawn="1"/>
        </p:nvSpPr>
        <p:spPr>
          <a:xfrm flipH="1">
            <a:off x="131803" y="1491049"/>
            <a:ext cx="4258963" cy="2501941"/>
          </a:xfrm>
          <a:prstGeom prst="snipRoundRect">
            <a:avLst/>
          </a:prstGeom>
          <a:solidFill>
            <a:srgbClr val="FFFF00">
              <a:alpha val="34902"/>
            </a:srgbClr>
          </a:solidFill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274320" tIns="228600" rIns="91440" rtlCol="0" anchor="t"/>
          <a:lstStyle/>
          <a:p>
            <a:pPr>
              <a:lnSpc>
                <a:spcPts val="1400"/>
              </a:lnSpc>
            </a:pPr>
            <a:r>
              <a:rPr lang="en-US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INTERMISSION MODULES</a:t>
            </a:r>
            <a:endParaRPr lang="en-US" sz="1400" dirty="0">
              <a:solidFill>
                <a:schemeClr val="bg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13" name="Snip and Round Single Corner Rectangle 12"/>
          <p:cNvSpPr/>
          <p:nvPr userDrawn="1"/>
        </p:nvSpPr>
        <p:spPr>
          <a:xfrm flipH="1" flipV="1">
            <a:off x="135919" y="4087091"/>
            <a:ext cx="4258963" cy="2676172"/>
          </a:xfrm>
          <a:prstGeom prst="snipRoundRect">
            <a:avLst/>
          </a:prstGeom>
          <a:solidFill>
            <a:srgbClr val="FFFF00">
              <a:alpha val="34902"/>
            </a:srgbClr>
          </a:solidFill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640080" rIns="457200" bIns="228600" rtlCol="0" anchor="t"/>
          <a:lstStyle/>
          <a:p>
            <a:r>
              <a:rPr lang="en-US" sz="1400" dirty="0" smtClean="0">
                <a:latin typeface="Gill Sans MT" panose="020B0502020104020203" pitchFamily="34" charset="0"/>
              </a:rPr>
              <a:t>REBOOT MODULES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215207" y="1817172"/>
            <a:ext cx="822960" cy="1703084"/>
          </a:xfrm>
          <a:prstGeom prst="rect">
            <a:avLst/>
          </a:prstGeom>
          <a:solidFill>
            <a:schemeClr val="accent1">
              <a:alpha val="3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>
              <a:effectLst/>
              <a:latin typeface="Gill Sans MT" panose="020B0502020104020203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108948" y="1817172"/>
            <a:ext cx="822960" cy="1703084"/>
          </a:xfrm>
          <a:prstGeom prst="rect">
            <a:avLst/>
          </a:prstGeom>
          <a:solidFill>
            <a:schemeClr val="accent1">
              <a:alpha val="5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>
              <a:effectLst/>
              <a:latin typeface="Gill Sans MT" panose="020B0502020104020203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3002690" y="1817172"/>
            <a:ext cx="822960" cy="1703083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" rtlCol="0" anchor="t"/>
          <a:lstStyle/>
          <a:p>
            <a:pPr algn="ctr"/>
            <a:endParaRPr lang="en-US" sz="1400" dirty="0">
              <a:effectLst/>
              <a:latin typeface="Gill Sans MT" panose="020B0502020104020203" pitchFamily="34" charset="0"/>
            </a:endParaRPr>
          </a:p>
        </p:txBody>
      </p:sp>
      <p:sp>
        <p:nvSpPr>
          <p:cNvPr id="18" name="Red Spinner"/>
          <p:cNvSpPr>
            <a:spLocks noChangeAspect="1"/>
          </p:cNvSpPr>
          <p:nvPr userDrawn="1"/>
        </p:nvSpPr>
        <p:spPr>
          <a:xfrm>
            <a:off x="7589520" y="3017520"/>
            <a:ext cx="2286000" cy="2286000"/>
          </a:xfrm>
          <a:custGeom>
            <a:avLst/>
            <a:gdLst>
              <a:gd name="connsiteX0" fmla="*/ 1143000 w 2286000"/>
              <a:gd name="connsiteY0" fmla="*/ 320040 h 2286000"/>
              <a:gd name="connsiteX1" fmla="*/ 320040 w 2286000"/>
              <a:gd name="connsiteY1" fmla="*/ 1143000 h 2286000"/>
              <a:gd name="connsiteX2" fmla="*/ 1143000 w 2286000"/>
              <a:gd name="connsiteY2" fmla="*/ 1965960 h 2286000"/>
              <a:gd name="connsiteX3" fmla="*/ 1965960 w 2286000"/>
              <a:gd name="connsiteY3" fmla="*/ 1143000 h 2286000"/>
              <a:gd name="connsiteX4" fmla="*/ 1143000 w 2286000"/>
              <a:gd name="connsiteY4" fmla="*/ 320040 h 2286000"/>
              <a:gd name="connsiteX5" fmla="*/ 1143000 w 2286000"/>
              <a:gd name="connsiteY5" fmla="*/ 0 h 2286000"/>
              <a:gd name="connsiteX6" fmla="*/ 2286000 w 2286000"/>
              <a:gd name="connsiteY6" fmla="*/ 1143000 h 2286000"/>
              <a:gd name="connsiteX7" fmla="*/ 1143000 w 2286000"/>
              <a:gd name="connsiteY7" fmla="*/ 2286000 h 2286000"/>
              <a:gd name="connsiteX8" fmla="*/ 0 w 2286000"/>
              <a:gd name="connsiteY8" fmla="*/ 1143000 h 2286000"/>
              <a:gd name="connsiteX9" fmla="*/ 1143000 w 2286000"/>
              <a:gd name="connsiteY9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6000" h="2286000">
                <a:moveTo>
                  <a:pt x="1143000" y="320040"/>
                </a:moveTo>
                <a:cubicBezTo>
                  <a:pt x="688492" y="320040"/>
                  <a:pt x="320040" y="688492"/>
                  <a:pt x="320040" y="1143000"/>
                </a:cubicBezTo>
                <a:cubicBezTo>
                  <a:pt x="320040" y="1597508"/>
                  <a:pt x="688492" y="1965960"/>
                  <a:pt x="1143000" y="1965960"/>
                </a:cubicBezTo>
                <a:cubicBezTo>
                  <a:pt x="1597508" y="1965960"/>
                  <a:pt x="1965960" y="1597508"/>
                  <a:pt x="1965960" y="1143000"/>
                </a:cubicBezTo>
                <a:cubicBezTo>
                  <a:pt x="1965960" y="688492"/>
                  <a:pt x="1597508" y="320040"/>
                  <a:pt x="1143000" y="320040"/>
                </a:cubicBezTo>
                <a:close/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e 18"/>
          <p:cNvSpPr>
            <a:spLocks noChangeAspect="1"/>
          </p:cNvSpPr>
          <p:nvPr userDrawn="1"/>
        </p:nvSpPr>
        <p:spPr>
          <a:xfrm>
            <a:off x="7589520" y="3017520"/>
            <a:ext cx="2286000" cy="2286000"/>
          </a:xfrm>
          <a:prstGeom prst="pie">
            <a:avLst/>
          </a:prstGeom>
          <a:solidFill>
            <a:srgbClr val="5B9BD5"/>
          </a:solidFill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reeform 19"/>
          <p:cNvSpPr/>
          <p:nvPr userDrawn="1"/>
        </p:nvSpPr>
        <p:spPr>
          <a:xfrm>
            <a:off x="6631781" y="4087092"/>
            <a:ext cx="682229" cy="381839"/>
          </a:xfrm>
          <a:custGeom>
            <a:avLst/>
            <a:gdLst>
              <a:gd name="connsiteX0" fmla="*/ 0 w 625826"/>
              <a:gd name="connsiteY0" fmla="*/ 0 h 381839"/>
              <a:gd name="connsiteX1" fmla="*/ 605868 w 625826"/>
              <a:gd name="connsiteY1" fmla="*/ 0 h 381839"/>
              <a:gd name="connsiteX2" fmla="*/ 599902 w 625826"/>
              <a:gd name="connsiteY2" fmla="*/ 118141 h 381839"/>
              <a:gd name="connsiteX3" fmla="*/ 606984 w 625826"/>
              <a:gd name="connsiteY3" fmla="*/ 258379 h 381839"/>
              <a:gd name="connsiteX4" fmla="*/ 625826 w 625826"/>
              <a:gd name="connsiteY4" fmla="*/ 381839 h 381839"/>
              <a:gd name="connsiteX5" fmla="*/ 0 w 625826"/>
              <a:gd name="connsiteY5" fmla="*/ 381839 h 381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5826" h="381839">
                <a:moveTo>
                  <a:pt x="0" y="0"/>
                </a:moveTo>
                <a:lnTo>
                  <a:pt x="605868" y="0"/>
                </a:lnTo>
                <a:lnTo>
                  <a:pt x="599902" y="118141"/>
                </a:lnTo>
                <a:cubicBezTo>
                  <a:pt x="599902" y="165486"/>
                  <a:pt x="602301" y="212270"/>
                  <a:pt x="606984" y="258379"/>
                </a:cubicBezTo>
                <a:lnTo>
                  <a:pt x="625826" y="381839"/>
                </a:lnTo>
                <a:lnTo>
                  <a:pt x="0" y="381839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Freeform 20"/>
          <p:cNvSpPr/>
          <p:nvPr userDrawn="1"/>
        </p:nvSpPr>
        <p:spPr>
          <a:xfrm>
            <a:off x="6896012" y="4530180"/>
            <a:ext cx="534220" cy="484213"/>
          </a:xfrm>
          <a:custGeom>
            <a:avLst/>
            <a:gdLst>
              <a:gd name="connsiteX0" fmla="*/ 434709 w 534220"/>
              <a:gd name="connsiteY0" fmla="*/ 0 h 484213"/>
              <a:gd name="connsiteX1" fmla="*/ 459641 w 534220"/>
              <a:gd name="connsiteY1" fmla="*/ 96965 h 484213"/>
              <a:gd name="connsiteX2" fmla="*/ 505763 w 534220"/>
              <a:gd name="connsiteY2" fmla="*/ 222982 h 484213"/>
              <a:gd name="connsiteX3" fmla="*/ 534220 w 534220"/>
              <a:gd name="connsiteY3" fmla="*/ 282053 h 484213"/>
              <a:gd name="connsiteX4" fmla="*/ 0 w 534220"/>
              <a:gd name="connsiteY4" fmla="*/ 484213 h 484213"/>
              <a:gd name="connsiteX5" fmla="*/ 0 w 534220"/>
              <a:gd name="connsiteY5" fmla="*/ 5135 h 484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20" h="484213">
                <a:moveTo>
                  <a:pt x="434709" y="0"/>
                </a:moveTo>
                <a:lnTo>
                  <a:pt x="459641" y="96965"/>
                </a:lnTo>
                <a:cubicBezTo>
                  <a:pt x="472999" y="139914"/>
                  <a:pt x="488412" y="181958"/>
                  <a:pt x="505763" y="222982"/>
                </a:cubicBezTo>
                <a:lnTo>
                  <a:pt x="534220" y="282053"/>
                </a:lnTo>
                <a:lnTo>
                  <a:pt x="0" y="484213"/>
                </a:lnTo>
                <a:lnTo>
                  <a:pt x="0" y="5135"/>
                </a:lnTo>
                <a:close/>
              </a:path>
            </a:pathLst>
          </a:custGeom>
          <a:solidFill>
            <a:schemeClr val="accent1">
              <a:alpha val="7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 userDrawn="1"/>
        </p:nvSpPr>
        <p:spPr>
          <a:xfrm>
            <a:off x="6904180" y="4864516"/>
            <a:ext cx="1135138" cy="888357"/>
          </a:xfrm>
          <a:custGeom>
            <a:avLst/>
            <a:gdLst>
              <a:gd name="connsiteX0" fmla="*/ 550868 w 1135138"/>
              <a:gd name="connsiteY0" fmla="*/ 0 h 888357"/>
              <a:gd name="connsiteX1" fmla="*/ 563323 w 1135138"/>
              <a:gd name="connsiteY1" fmla="*/ 25854 h 888357"/>
              <a:gd name="connsiteX2" fmla="*/ 1115592 w 1135138"/>
              <a:gd name="connsiteY2" fmla="*/ 578124 h 888357"/>
              <a:gd name="connsiteX3" fmla="*/ 1135138 w 1135138"/>
              <a:gd name="connsiteY3" fmla="*/ 587539 h 888357"/>
              <a:gd name="connsiteX4" fmla="*/ 971580 w 1135138"/>
              <a:gd name="connsiteY4" fmla="*/ 884225 h 888357"/>
              <a:gd name="connsiteX5" fmla="*/ 0 w 1135138"/>
              <a:gd name="connsiteY5" fmla="*/ 888357 h 888357"/>
              <a:gd name="connsiteX6" fmla="*/ 1666 w 1135138"/>
              <a:gd name="connsiteY6" fmla="*/ 224110 h 88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5138" h="888357">
                <a:moveTo>
                  <a:pt x="550868" y="0"/>
                </a:moveTo>
                <a:lnTo>
                  <a:pt x="563323" y="25854"/>
                </a:lnTo>
                <a:cubicBezTo>
                  <a:pt x="690013" y="259070"/>
                  <a:pt x="882376" y="451433"/>
                  <a:pt x="1115592" y="578124"/>
                </a:cubicBezTo>
                <a:lnTo>
                  <a:pt x="1135138" y="587539"/>
                </a:lnTo>
                <a:lnTo>
                  <a:pt x="971580" y="884225"/>
                </a:lnTo>
                <a:lnTo>
                  <a:pt x="0" y="888357"/>
                </a:lnTo>
                <a:cubicBezTo>
                  <a:pt x="2332" y="662303"/>
                  <a:pt x="-666" y="450164"/>
                  <a:pt x="1666" y="224110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8732018" y="2529556"/>
            <a:ext cx="1372102" cy="189543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 23"/>
          <p:cNvSpPr>
            <a:spLocks noChangeAspect="1"/>
          </p:cNvSpPr>
          <p:nvPr userDrawn="1"/>
        </p:nvSpPr>
        <p:spPr>
          <a:xfrm>
            <a:off x="8247888" y="2185415"/>
            <a:ext cx="411480" cy="274320"/>
          </a:xfrm>
          <a:custGeom>
            <a:avLst/>
            <a:gdLst>
              <a:gd name="connsiteX0" fmla="*/ 137160 w 411480"/>
              <a:gd name="connsiteY0" fmla="*/ 0 h 274320"/>
              <a:gd name="connsiteX1" fmla="*/ 411480 w 411480"/>
              <a:gd name="connsiteY1" fmla="*/ 0 h 274320"/>
              <a:gd name="connsiteX2" fmla="*/ 411480 w 411480"/>
              <a:gd name="connsiteY2" fmla="*/ 274320 h 274320"/>
              <a:gd name="connsiteX3" fmla="*/ 137160 w 411480"/>
              <a:gd name="connsiteY3" fmla="*/ 274320 h 274320"/>
              <a:gd name="connsiteX4" fmla="*/ 0 w 411480"/>
              <a:gd name="connsiteY4" fmla="*/ 137160 h 274320"/>
              <a:gd name="connsiteX5" fmla="*/ 137160 w 41148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1480" h="274320">
                <a:moveTo>
                  <a:pt x="137160" y="0"/>
                </a:moveTo>
                <a:lnTo>
                  <a:pt x="411480" y="0"/>
                </a:lnTo>
                <a:lnTo>
                  <a:pt x="41148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Bottom Green End"/>
          <p:cNvSpPr>
            <a:spLocks noChangeAspect="1"/>
          </p:cNvSpPr>
          <p:nvPr userDrawn="1"/>
        </p:nvSpPr>
        <p:spPr>
          <a:xfrm>
            <a:off x="10195560" y="5986022"/>
            <a:ext cx="1165860" cy="77724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Bottom Green"/>
          <p:cNvSpPr/>
          <p:nvPr userDrawn="1"/>
        </p:nvSpPr>
        <p:spPr>
          <a:xfrm>
            <a:off x="4671044" y="4530179"/>
            <a:ext cx="5433076" cy="2233083"/>
          </a:xfrm>
          <a:custGeom>
            <a:avLst/>
            <a:gdLst>
              <a:gd name="connsiteX0" fmla="*/ 4045733 w 5433076"/>
              <a:gd name="connsiteY0" fmla="*/ 1456158 h 2233083"/>
              <a:gd name="connsiteX1" fmla="*/ 5433076 w 5433076"/>
              <a:gd name="connsiteY1" fmla="*/ 1456158 h 2233083"/>
              <a:gd name="connsiteX2" fmla="*/ 5433076 w 5433076"/>
              <a:gd name="connsiteY2" fmla="*/ 2231740 h 2233083"/>
              <a:gd name="connsiteX3" fmla="*/ 5397324 w 5433076"/>
              <a:gd name="connsiteY3" fmla="*/ 2233083 h 2233083"/>
              <a:gd name="connsiteX4" fmla="*/ 3936544 w 5433076"/>
              <a:gd name="connsiteY4" fmla="*/ 2233083 h 2233083"/>
              <a:gd name="connsiteX5" fmla="*/ 3172136 w 5433076"/>
              <a:gd name="connsiteY5" fmla="*/ 1455608 h 2233083"/>
              <a:gd name="connsiteX6" fmla="*/ 3433904 w 5433076"/>
              <a:gd name="connsiteY6" fmla="*/ 1455608 h 2233083"/>
              <a:gd name="connsiteX7" fmla="*/ 3433904 w 5433076"/>
              <a:gd name="connsiteY7" fmla="*/ 1456158 h 2233083"/>
              <a:gd name="connsiteX8" fmla="*/ 3971593 w 5433076"/>
              <a:gd name="connsiteY8" fmla="*/ 1456158 h 2233083"/>
              <a:gd name="connsiteX9" fmla="*/ 3862404 w 5433076"/>
              <a:gd name="connsiteY9" fmla="*/ 2233083 h 2233083"/>
              <a:gd name="connsiteX10" fmla="*/ 2758745 w 5433076"/>
              <a:gd name="connsiteY10" fmla="*/ 2233083 h 2233083"/>
              <a:gd name="connsiteX11" fmla="*/ 1892881 w 5433076"/>
              <a:gd name="connsiteY11" fmla="*/ 700357 h 2233083"/>
              <a:gd name="connsiteX12" fmla="*/ 1892881 w 5433076"/>
              <a:gd name="connsiteY12" fmla="*/ 1197210 h 2233083"/>
              <a:gd name="connsiteX13" fmla="*/ 2280067 w 5433076"/>
              <a:gd name="connsiteY13" fmla="*/ 1455608 h 2233083"/>
              <a:gd name="connsiteX14" fmla="*/ 3088983 w 5433076"/>
              <a:gd name="connsiteY14" fmla="*/ 1455608 h 2233083"/>
              <a:gd name="connsiteX15" fmla="*/ 2675592 w 5433076"/>
              <a:gd name="connsiteY15" fmla="*/ 2233083 h 2233083"/>
              <a:gd name="connsiteX16" fmla="*/ 1034798 w 5433076"/>
              <a:gd name="connsiteY16" fmla="*/ 2233083 h 2233083"/>
              <a:gd name="connsiteX17" fmla="*/ 21026 w 5433076"/>
              <a:gd name="connsiteY17" fmla="*/ 1618758 h 2233083"/>
              <a:gd name="connsiteX18" fmla="*/ 5148 w 5433076"/>
              <a:gd name="connsiteY18" fmla="*/ 1501652 h 2233083"/>
              <a:gd name="connsiteX19" fmla="*/ 0 w 5433076"/>
              <a:gd name="connsiteY19" fmla="*/ 0 h 2233083"/>
              <a:gd name="connsiteX20" fmla="*/ 1892907 w 5433076"/>
              <a:gd name="connsiteY20" fmla="*/ 0 h 2233083"/>
              <a:gd name="connsiteX21" fmla="*/ 1892907 w 5433076"/>
              <a:gd name="connsiteY21" fmla="*/ 484214 h 2233083"/>
              <a:gd name="connsiteX22" fmla="*/ 1892881 w 5433076"/>
              <a:gd name="connsiteY22" fmla="*/ 484214 h 2233083"/>
              <a:gd name="connsiteX23" fmla="*/ 1892881 w 5433076"/>
              <a:gd name="connsiteY23" fmla="*/ 620597 h 2233083"/>
              <a:gd name="connsiteX24" fmla="*/ 1 w 5433076"/>
              <a:gd name="connsiteY24" fmla="*/ 1424077 h 2233083"/>
              <a:gd name="connsiteX25" fmla="*/ 1 w 5433076"/>
              <a:gd name="connsiteY25" fmla="*/ 484214 h 2233083"/>
              <a:gd name="connsiteX26" fmla="*/ 0 w 5433076"/>
              <a:gd name="connsiteY26" fmla="*/ 484214 h 223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433076" h="2233083">
                <a:moveTo>
                  <a:pt x="4045733" y="1456158"/>
                </a:moveTo>
                <a:lnTo>
                  <a:pt x="5433076" y="1456158"/>
                </a:lnTo>
                <a:lnTo>
                  <a:pt x="5433076" y="2231740"/>
                </a:lnTo>
                <a:lnTo>
                  <a:pt x="5397324" y="2233083"/>
                </a:lnTo>
                <a:lnTo>
                  <a:pt x="3936544" y="2233083"/>
                </a:lnTo>
                <a:close/>
                <a:moveTo>
                  <a:pt x="3172136" y="1455608"/>
                </a:moveTo>
                <a:lnTo>
                  <a:pt x="3433904" y="1455608"/>
                </a:lnTo>
                <a:lnTo>
                  <a:pt x="3433904" y="1456158"/>
                </a:lnTo>
                <a:lnTo>
                  <a:pt x="3971593" y="1456158"/>
                </a:lnTo>
                <a:lnTo>
                  <a:pt x="3862404" y="2233083"/>
                </a:lnTo>
                <a:lnTo>
                  <a:pt x="2758745" y="2233083"/>
                </a:lnTo>
                <a:close/>
                <a:moveTo>
                  <a:pt x="1892881" y="700357"/>
                </a:moveTo>
                <a:lnTo>
                  <a:pt x="1892881" y="1197210"/>
                </a:lnTo>
                <a:cubicBezTo>
                  <a:pt x="1892881" y="1339919"/>
                  <a:pt x="2066230" y="1455608"/>
                  <a:pt x="2280067" y="1455608"/>
                </a:cubicBezTo>
                <a:lnTo>
                  <a:pt x="3088983" y="1455608"/>
                </a:lnTo>
                <a:lnTo>
                  <a:pt x="2675592" y="2233083"/>
                </a:lnTo>
                <a:lnTo>
                  <a:pt x="1034798" y="2233083"/>
                </a:lnTo>
                <a:cubicBezTo>
                  <a:pt x="534782" y="2233083"/>
                  <a:pt x="117527" y="1969367"/>
                  <a:pt x="21026" y="1618758"/>
                </a:cubicBezTo>
                <a:lnTo>
                  <a:pt x="5148" y="1501652"/>
                </a:lnTo>
                <a:close/>
                <a:moveTo>
                  <a:pt x="0" y="0"/>
                </a:moveTo>
                <a:lnTo>
                  <a:pt x="1892907" y="0"/>
                </a:lnTo>
                <a:lnTo>
                  <a:pt x="1892907" y="484214"/>
                </a:lnTo>
                <a:lnTo>
                  <a:pt x="1892881" y="484214"/>
                </a:lnTo>
                <a:lnTo>
                  <a:pt x="1892881" y="620597"/>
                </a:lnTo>
                <a:lnTo>
                  <a:pt x="1" y="1424077"/>
                </a:lnTo>
                <a:lnTo>
                  <a:pt x="1" y="484214"/>
                </a:lnTo>
                <a:lnTo>
                  <a:pt x="0" y="484214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>
            <a:spLocks/>
          </p:cNvSpPr>
          <p:nvPr userDrawn="1"/>
        </p:nvSpPr>
        <p:spPr>
          <a:xfrm>
            <a:off x="8732018" y="2185415"/>
            <a:ext cx="411480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>
            <a:spLocks noChangeAspect="1"/>
          </p:cNvSpPr>
          <p:nvPr userDrawn="1"/>
        </p:nvSpPr>
        <p:spPr>
          <a:xfrm>
            <a:off x="9216148" y="1841274"/>
            <a:ext cx="411480" cy="27432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>
            <a:spLocks/>
          </p:cNvSpPr>
          <p:nvPr userDrawn="1"/>
        </p:nvSpPr>
        <p:spPr>
          <a:xfrm>
            <a:off x="6966573" y="2184698"/>
            <a:ext cx="693907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>
            <a:spLocks noChangeAspect="1"/>
          </p:cNvSpPr>
          <p:nvPr userDrawn="1"/>
        </p:nvSpPr>
        <p:spPr>
          <a:xfrm>
            <a:off x="9216148" y="1499860"/>
            <a:ext cx="411480" cy="27432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>
            <a:spLocks/>
          </p:cNvSpPr>
          <p:nvPr userDrawn="1"/>
        </p:nvSpPr>
        <p:spPr>
          <a:xfrm>
            <a:off x="8732018" y="1499860"/>
            <a:ext cx="411480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>
            <a:spLocks noChangeAspect="1"/>
          </p:cNvSpPr>
          <p:nvPr userDrawn="1"/>
        </p:nvSpPr>
        <p:spPr>
          <a:xfrm>
            <a:off x="9700278" y="1499860"/>
            <a:ext cx="769602" cy="276746"/>
          </a:xfrm>
          <a:custGeom>
            <a:avLst/>
            <a:gdLst>
              <a:gd name="connsiteX0" fmla="*/ 137160 w 769602"/>
              <a:gd name="connsiteY0" fmla="*/ 0 h 276746"/>
              <a:gd name="connsiteX1" fmla="*/ 411480 w 769602"/>
              <a:gd name="connsiteY1" fmla="*/ 0 h 276746"/>
              <a:gd name="connsiteX2" fmla="*/ 411480 w 769602"/>
              <a:gd name="connsiteY2" fmla="*/ 2426 h 276746"/>
              <a:gd name="connsiteX3" fmla="*/ 632442 w 769602"/>
              <a:gd name="connsiteY3" fmla="*/ 2426 h 276746"/>
              <a:gd name="connsiteX4" fmla="*/ 769602 w 769602"/>
              <a:gd name="connsiteY4" fmla="*/ 139586 h 276746"/>
              <a:gd name="connsiteX5" fmla="*/ 632442 w 769602"/>
              <a:gd name="connsiteY5" fmla="*/ 276746 h 276746"/>
              <a:gd name="connsiteX6" fmla="*/ 358122 w 769602"/>
              <a:gd name="connsiteY6" fmla="*/ 276746 h 276746"/>
              <a:gd name="connsiteX7" fmla="*/ 358122 w 769602"/>
              <a:gd name="connsiteY7" fmla="*/ 274320 h 276746"/>
              <a:gd name="connsiteX8" fmla="*/ 137160 w 769602"/>
              <a:gd name="connsiteY8" fmla="*/ 274320 h 276746"/>
              <a:gd name="connsiteX9" fmla="*/ 0 w 769602"/>
              <a:gd name="connsiteY9" fmla="*/ 137160 h 276746"/>
              <a:gd name="connsiteX10" fmla="*/ 137160 w 769602"/>
              <a:gd name="connsiteY10" fmla="*/ 0 h 27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9602" h="276746">
                <a:moveTo>
                  <a:pt x="137160" y="0"/>
                </a:moveTo>
                <a:lnTo>
                  <a:pt x="411480" y="0"/>
                </a:lnTo>
                <a:lnTo>
                  <a:pt x="411480" y="2426"/>
                </a:lnTo>
                <a:lnTo>
                  <a:pt x="632442" y="2426"/>
                </a:lnTo>
                <a:cubicBezTo>
                  <a:pt x="708193" y="2426"/>
                  <a:pt x="769602" y="63835"/>
                  <a:pt x="769602" y="139586"/>
                </a:cubicBezTo>
                <a:cubicBezTo>
                  <a:pt x="769602" y="215337"/>
                  <a:pt x="708193" y="276746"/>
                  <a:pt x="632442" y="276746"/>
                </a:cubicBezTo>
                <a:lnTo>
                  <a:pt x="358122" y="276746"/>
                </a:lnTo>
                <a:lnTo>
                  <a:pt x="358122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>
            <a:spLocks noChangeAspect="1"/>
          </p:cNvSpPr>
          <p:nvPr userDrawn="1"/>
        </p:nvSpPr>
        <p:spPr>
          <a:xfrm>
            <a:off x="6688184" y="2184698"/>
            <a:ext cx="205740" cy="274320"/>
          </a:xfrm>
          <a:custGeom>
            <a:avLst/>
            <a:gdLst>
              <a:gd name="connsiteX0" fmla="*/ 137160 w 205740"/>
              <a:gd name="connsiteY0" fmla="*/ 0 h 274320"/>
              <a:gd name="connsiteX1" fmla="*/ 205740 w 205740"/>
              <a:gd name="connsiteY1" fmla="*/ 0 h 274320"/>
              <a:gd name="connsiteX2" fmla="*/ 205740 w 205740"/>
              <a:gd name="connsiteY2" fmla="*/ 274320 h 274320"/>
              <a:gd name="connsiteX3" fmla="*/ 137160 w 205740"/>
              <a:gd name="connsiteY3" fmla="*/ 274320 h 274320"/>
              <a:gd name="connsiteX4" fmla="*/ 0 w 205740"/>
              <a:gd name="connsiteY4" fmla="*/ 137160 h 274320"/>
              <a:gd name="connsiteX5" fmla="*/ 137160 w 20574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740" h="274320">
                <a:moveTo>
                  <a:pt x="137160" y="0"/>
                </a:moveTo>
                <a:lnTo>
                  <a:pt x="205740" y="0"/>
                </a:lnTo>
                <a:lnTo>
                  <a:pt x="20574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>
            <a:spLocks/>
          </p:cNvSpPr>
          <p:nvPr userDrawn="1"/>
        </p:nvSpPr>
        <p:spPr>
          <a:xfrm>
            <a:off x="6966573" y="1841274"/>
            <a:ext cx="693907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>
            <a:spLocks noChangeAspect="1"/>
          </p:cNvSpPr>
          <p:nvPr userDrawn="1"/>
        </p:nvSpPr>
        <p:spPr>
          <a:xfrm>
            <a:off x="6688184" y="1841274"/>
            <a:ext cx="205740" cy="274320"/>
          </a:xfrm>
          <a:custGeom>
            <a:avLst/>
            <a:gdLst>
              <a:gd name="connsiteX0" fmla="*/ 137160 w 205740"/>
              <a:gd name="connsiteY0" fmla="*/ 0 h 274320"/>
              <a:gd name="connsiteX1" fmla="*/ 205740 w 205740"/>
              <a:gd name="connsiteY1" fmla="*/ 0 h 274320"/>
              <a:gd name="connsiteX2" fmla="*/ 205740 w 205740"/>
              <a:gd name="connsiteY2" fmla="*/ 274320 h 274320"/>
              <a:gd name="connsiteX3" fmla="*/ 137160 w 205740"/>
              <a:gd name="connsiteY3" fmla="*/ 274320 h 274320"/>
              <a:gd name="connsiteX4" fmla="*/ 0 w 205740"/>
              <a:gd name="connsiteY4" fmla="*/ 137160 h 274320"/>
              <a:gd name="connsiteX5" fmla="*/ 137160 w 20574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740" h="274320">
                <a:moveTo>
                  <a:pt x="137160" y="0"/>
                </a:moveTo>
                <a:lnTo>
                  <a:pt x="205740" y="0"/>
                </a:lnTo>
                <a:lnTo>
                  <a:pt x="20574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>
            <a:spLocks/>
          </p:cNvSpPr>
          <p:nvPr userDrawn="1"/>
        </p:nvSpPr>
        <p:spPr>
          <a:xfrm>
            <a:off x="6966573" y="1502597"/>
            <a:ext cx="693907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>
            <a:spLocks noChangeAspect="1"/>
          </p:cNvSpPr>
          <p:nvPr userDrawn="1"/>
        </p:nvSpPr>
        <p:spPr>
          <a:xfrm>
            <a:off x="6688184" y="1502597"/>
            <a:ext cx="205740" cy="274320"/>
          </a:xfrm>
          <a:custGeom>
            <a:avLst/>
            <a:gdLst>
              <a:gd name="connsiteX0" fmla="*/ 137160 w 205740"/>
              <a:gd name="connsiteY0" fmla="*/ 0 h 274320"/>
              <a:gd name="connsiteX1" fmla="*/ 205740 w 205740"/>
              <a:gd name="connsiteY1" fmla="*/ 0 h 274320"/>
              <a:gd name="connsiteX2" fmla="*/ 205740 w 205740"/>
              <a:gd name="connsiteY2" fmla="*/ 274320 h 274320"/>
              <a:gd name="connsiteX3" fmla="*/ 137160 w 205740"/>
              <a:gd name="connsiteY3" fmla="*/ 274320 h 274320"/>
              <a:gd name="connsiteX4" fmla="*/ 0 w 205740"/>
              <a:gd name="connsiteY4" fmla="*/ 137160 h 274320"/>
              <a:gd name="connsiteX5" fmla="*/ 137160 w 20574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740" h="274320">
                <a:moveTo>
                  <a:pt x="137160" y="0"/>
                </a:moveTo>
                <a:lnTo>
                  <a:pt x="205740" y="0"/>
                </a:lnTo>
                <a:lnTo>
                  <a:pt x="20574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 userDrawn="1"/>
        </p:nvSpPr>
        <p:spPr>
          <a:xfrm rot="19470202">
            <a:off x="7017039" y="2336364"/>
            <a:ext cx="759939" cy="964969"/>
          </a:xfrm>
          <a:custGeom>
            <a:avLst/>
            <a:gdLst>
              <a:gd name="connsiteX0" fmla="*/ 759939 w 759939"/>
              <a:gd name="connsiteY0" fmla="*/ 401373 h 964969"/>
              <a:gd name="connsiteX1" fmla="*/ 718634 w 759939"/>
              <a:gd name="connsiteY1" fmla="*/ 888877 h 964969"/>
              <a:gd name="connsiteX2" fmla="*/ 707532 w 759939"/>
              <a:gd name="connsiteY2" fmla="*/ 888059 h 964969"/>
              <a:gd name="connsiteX3" fmla="*/ 316383 w 759939"/>
              <a:gd name="connsiteY3" fmla="*/ 934444 h 964969"/>
              <a:gd name="connsiteX4" fmla="*/ 220823 w 759939"/>
              <a:gd name="connsiteY4" fmla="*/ 964969 h 964969"/>
              <a:gd name="connsiteX5" fmla="*/ 0 w 759939"/>
              <a:gd name="connsiteY5" fmla="*/ 259005 h 964969"/>
              <a:gd name="connsiteX6" fmla="*/ 192710 w 759939"/>
              <a:gd name="connsiteY6" fmla="*/ 0 h 964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9939" h="964969">
                <a:moveTo>
                  <a:pt x="759939" y="401373"/>
                </a:moveTo>
                <a:lnTo>
                  <a:pt x="718634" y="888877"/>
                </a:lnTo>
                <a:lnTo>
                  <a:pt x="707532" y="888059"/>
                </a:lnTo>
                <a:cubicBezTo>
                  <a:pt x="575482" y="884706"/>
                  <a:pt x="443657" y="900410"/>
                  <a:pt x="316383" y="934444"/>
                </a:cubicBezTo>
                <a:lnTo>
                  <a:pt x="220823" y="964969"/>
                </a:lnTo>
                <a:lnTo>
                  <a:pt x="0" y="259005"/>
                </a:lnTo>
                <a:lnTo>
                  <a:pt x="192710" y="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>
            <a:spLocks/>
          </p:cNvSpPr>
          <p:nvPr userDrawn="1"/>
        </p:nvSpPr>
        <p:spPr>
          <a:xfrm>
            <a:off x="8732018" y="1835645"/>
            <a:ext cx="411480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>
            <a:spLocks noChangeAspect="1"/>
          </p:cNvSpPr>
          <p:nvPr userDrawn="1"/>
        </p:nvSpPr>
        <p:spPr>
          <a:xfrm>
            <a:off x="8243852" y="1838045"/>
            <a:ext cx="411480" cy="274320"/>
          </a:xfrm>
          <a:custGeom>
            <a:avLst/>
            <a:gdLst>
              <a:gd name="connsiteX0" fmla="*/ 137160 w 411480"/>
              <a:gd name="connsiteY0" fmla="*/ 0 h 274320"/>
              <a:gd name="connsiteX1" fmla="*/ 411480 w 411480"/>
              <a:gd name="connsiteY1" fmla="*/ 0 h 274320"/>
              <a:gd name="connsiteX2" fmla="*/ 411480 w 411480"/>
              <a:gd name="connsiteY2" fmla="*/ 274320 h 274320"/>
              <a:gd name="connsiteX3" fmla="*/ 137160 w 411480"/>
              <a:gd name="connsiteY3" fmla="*/ 274320 h 274320"/>
              <a:gd name="connsiteX4" fmla="*/ 0 w 411480"/>
              <a:gd name="connsiteY4" fmla="*/ 137160 h 274320"/>
              <a:gd name="connsiteX5" fmla="*/ 137160 w 41148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1480" h="274320">
                <a:moveTo>
                  <a:pt x="137160" y="0"/>
                </a:moveTo>
                <a:lnTo>
                  <a:pt x="411480" y="0"/>
                </a:lnTo>
                <a:lnTo>
                  <a:pt x="41148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 userDrawn="1"/>
        </p:nvSpPr>
        <p:spPr>
          <a:xfrm>
            <a:off x="6966574" y="84858"/>
            <a:ext cx="4421863" cy="1353312"/>
          </a:xfrm>
          <a:custGeom>
            <a:avLst/>
            <a:gdLst>
              <a:gd name="connsiteX0" fmla="*/ 1082406 w 4421863"/>
              <a:gd name="connsiteY0" fmla="*/ 0 h 1166532"/>
              <a:gd name="connsiteX1" fmla="*/ 4421863 w 4421863"/>
              <a:gd name="connsiteY1" fmla="*/ 0 h 1166532"/>
              <a:gd name="connsiteX2" fmla="*/ 4421863 w 4421863"/>
              <a:gd name="connsiteY2" fmla="*/ 1166532 h 1166532"/>
              <a:gd name="connsiteX3" fmla="*/ 5544 w 4421863"/>
              <a:gd name="connsiteY3" fmla="*/ 1166532 h 1166532"/>
              <a:gd name="connsiteX4" fmla="*/ 0 w 4421863"/>
              <a:gd name="connsiteY4" fmla="*/ 1110129 h 1166532"/>
              <a:gd name="connsiteX5" fmla="*/ 1082406 w 4421863"/>
              <a:gd name="connsiteY5" fmla="*/ 0 h 116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1863" h="1166532">
                <a:moveTo>
                  <a:pt x="1082406" y="0"/>
                </a:moveTo>
                <a:lnTo>
                  <a:pt x="4421863" y="0"/>
                </a:lnTo>
                <a:lnTo>
                  <a:pt x="4421863" y="1166532"/>
                </a:lnTo>
                <a:lnTo>
                  <a:pt x="5544" y="1166532"/>
                </a:lnTo>
                <a:lnTo>
                  <a:pt x="0" y="1110129"/>
                </a:lnTo>
                <a:cubicBezTo>
                  <a:pt x="0" y="496988"/>
                  <a:pt x="484668" y="0"/>
                  <a:pt x="1082406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op Green Master"/>
          <p:cNvSpPr/>
          <p:nvPr userDrawn="1"/>
        </p:nvSpPr>
        <p:spPr>
          <a:xfrm>
            <a:off x="131805" y="84859"/>
            <a:ext cx="6432120" cy="2374084"/>
          </a:xfrm>
          <a:custGeom>
            <a:avLst/>
            <a:gdLst>
              <a:gd name="connsiteX0" fmla="*/ 4539240 w 6432120"/>
              <a:gd name="connsiteY0" fmla="*/ 2099839 h 2374084"/>
              <a:gd name="connsiteX1" fmla="*/ 6432120 w 6432120"/>
              <a:gd name="connsiteY1" fmla="*/ 2099839 h 2374084"/>
              <a:gd name="connsiteX2" fmla="*/ 6432120 w 6432120"/>
              <a:gd name="connsiteY2" fmla="*/ 2374084 h 2374084"/>
              <a:gd name="connsiteX3" fmla="*/ 4539240 w 6432120"/>
              <a:gd name="connsiteY3" fmla="*/ 2374084 h 2374084"/>
              <a:gd name="connsiteX4" fmla="*/ 4539240 w 6432120"/>
              <a:gd name="connsiteY4" fmla="*/ 2305718 h 2374084"/>
              <a:gd name="connsiteX5" fmla="*/ 4539240 w 6432120"/>
              <a:gd name="connsiteY5" fmla="*/ 1761162 h 2374084"/>
              <a:gd name="connsiteX6" fmla="*/ 6432120 w 6432120"/>
              <a:gd name="connsiteY6" fmla="*/ 1761162 h 2374084"/>
              <a:gd name="connsiteX7" fmla="*/ 6432120 w 6432120"/>
              <a:gd name="connsiteY7" fmla="*/ 2026420 h 2374084"/>
              <a:gd name="connsiteX8" fmla="*/ 4539240 w 6432120"/>
              <a:gd name="connsiteY8" fmla="*/ 2026420 h 2374084"/>
              <a:gd name="connsiteX9" fmla="*/ 3750105 w 6432120"/>
              <a:gd name="connsiteY9" fmla="*/ 0 h 2374084"/>
              <a:gd name="connsiteX10" fmla="*/ 5397323 w 6432120"/>
              <a:gd name="connsiteY10" fmla="*/ 0 h 2374084"/>
              <a:gd name="connsiteX11" fmla="*/ 6411095 w 6432120"/>
              <a:gd name="connsiteY11" fmla="*/ 920508 h 2374084"/>
              <a:gd name="connsiteX12" fmla="*/ 6431522 w 6432120"/>
              <a:gd name="connsiteY12" fmla="*/ 1146247 h 2374084"/>
              <a:gd name="connsiteX13" fmla="*/ 6432120 w 6432120"/>
              <a:gd name="connsiteY13" fmla="*/ 1146247 h 2374084"/>
              <a:gd name="connsiteX14" fmla="*/ 6432120 w 6432120"/>
              <a:gd name="connsiteY14" fmla="*/ 1152859 h 2374084"/>
              <a:gd name="connsiteX15" fmla="*/ 6432120 w 6432120"/>
              <a:gd name="connsiteY15" fmla="*/ 1687743 h 2374084"/>
              <a:gd name="connsiteX16" fmla="*/ 4539240 w 6432120"/>
              <a:gd name="connsiteY16" fmla="*/ 1687743 h 2374084"/>
              <a:gd name="connsiteX17" fmla="*/ 4539240 w 6432120"/>
              <a:gd name="connsiteY17" fmla="*/ 1552159 h 2374084"/>
              <a:gd name="connsiteX18" fmla="*/ 4152054 w 6432120"/>
              <a:gd name="connsiteY18" fmla="*/ 1164973 h 2374084"/>
              <a:gd name="connsiteX19" fmla="*/ 3750105 w 6432120"/>
              <a:gd name="connsiteY19" fmla="*/ 1164973 h 2374084"/>
              <a:gd name="connsiteX20" fmla="*/ 2870352 w 6432120"/>
              <a:gd name="connsiteY20" fmla="*/ 0 h 2374084"/>
              <a:gd name="connsiteX21" fmla="*/ 3693313 w 6432120"/>
              <a:gd name="connsiteY21" fmla="*/ 0 h 2374084"/>
              <a:gd name="connsiteX22" fmla="*/ 3693313 w 6432120"/>
              <a:gd name="connsiteY22" fmla="*/ 1164973 h 2374084"/>
              <a:gd name="connsiteX23" fmla="*/ 2998217 w 6432120"/>
              <a:gd name="connsiteY23" fmla="*/ 1164973 h 2374084"/>
              <a:gd name="connsiteX24" fmla="*/ 2998217 w 6432120"/>
              <a:gd name="connsiteY24" fmla="*/ 1164150 h 2374084"/>
              <a:gd name="connsiteX25" fmla="*/ 2870352 w 6432120"/>
              <a:gd name="connsiteY25" fmla="*/ 1164150 h 2374084"/>
              <a:gd name="connsiteX26" fmla="*/ 1119888 w 6432120"/>
              <a:gd name="connsiteY26" fmla="*/ 0 h 2374084"/>
              <a:gd name="connsiteX27" fmla="*/ 2813560 w 6432120"/>
              <a:gd name="connsiteY27" fmla="*/ 0 h 2374084"/>
              <a:gd name="connsiteX28" fmla="*/ 2813560 w 6432120"/>
              <a:gd name="connsiteY28" fmla="*/ 1164150 h 2374084"/>
              <a:gd name="connsiteX29" fmla="*/ 1119888 w 6432120"/>
              <a:gd name="connsiteY29" fmla="*/ 1164150 h 2374084"/>
              <a:gd name="connsiteX30" fmla="*/ 1034797 w 6432120"/>
              <a:gd name="connsiteY30" fmla="*/ 0 h 2374084"/>
              <a:gd name="connsiteX31" fmla="*/ 1063096 w 6432120"/>
              <a:gd name="connsiteY31" fmla="*/ 0 h 2374084"/>
              <a:gd name="connsiteX32" fmla="*/ 1063096 w 6432120"/>
              <a:gd name="connsiteY32" fmla="*/ 1164150 h 2374084"/>
              <a:gd name="connsiteX33" fmla="*/ 767 w 6432120"/>
              <a:gd name="connsiteY33" fmla="*/ 1164150 h 2374084"/>
              <a:gd name="connsiteX34" fmla="*/ 0 w 6432120"/>
              <a:gd name="connsiteY34" fmla="*/ 1152859 h 2374084"/>
              <a:gd name="connsiteX35" fmla="*/ 1034797 w 6432120"/>
              <a:gd name="connsiteY35" fmla="*/ 0 h 237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32120" h="2374084">
                <a:moveTo>
                  <a:pt x="4539240" y="2099839"/>
                </a:moveTo>
                <a:lnTo>
                  <a:pt x="6432120" y="2099839"/>
                </a:lnTo>
                <a:lnTo>
                  <a:pt x="6432120" y="2374084"/>
                </a:lnTo>
                <a:lnTo>
                  <a:pt x="4539240" y="2374084"/>
                </a:lnTo>
                <a:lnTo>
                  <a:pt x="4539240" y="2305718"/>
                </a:lnTo>
                <a:close/>
                <a:moveTo>
                  <a:pt x="4539240" y="1761162"/>
                </a:moveTo>
                <a:lnTo>
                  <a:pt x="6432120" y="1761162"/>
                </a:lnTo>
                <a:lnTo>
                  <a:pt x="6432120" y="2026420"/>
                </a:lnTo>
                <a:lnTo>
                  <a:pt x="4539240" y="2026420"/>
                </a:lnTo>
                <a:close/>
                <a:moveTo>
                  <a:pt x="3750105" y="0"/>
                </a:moveTo>
                <a:lnTo>
                  <a:pt x="5397323" y="0"/>
                </a:lnTo>
                <a:cubicBezTo>
                  <a:pt x="5897339" y="0"/>
                  <a:pt x="6314594" y="395153"/>
                  <a:pt x="6411095" y="920508"/>
                </a:cubicBezTo>
                <a:lnTo>
                  <a:pt x="6431522" y="1146247"/>
                </a:lnTo>
                <a:lnTo>
                  <a:pt x="6432120" y="1146247"/>
                </a:lnTo>
                <a:lnTo>
                  <a:pt x="6432120" y="1152859"/>
                </a:lnTo>
                <a:lnTo>
                  <a:pt x="6432120" y="1687743"/>
                </a:lnTo>
                <a:lnTo>
                  <a:pt x="4539240" y="1687743"/>
                </a:lnTo>
                <a:lnTo>
                  <a:pt x="4539240" y="1552159"/>
                </a:lnTo>
                <a:cubicBezTo>
                  <a:pt x="4539240" y="1338322"/>
                  <a:pt x="4365891" y="1164973"/>
                  <a:pt x="4152054" y="1164973"/>
                </a:cubicBezTo>
                <a:lnTo>
                  <a:pt x="3750105" y="1164973"/>
                </a:lnTo>
                <a:close/>
                <a:moveTo>
                  <a:pt x="2870352" y="0"/>
                </a:moveTo>
                <a:lnTo>
                  <a:pt x="3693313" y="0"/>
                </a:lnTo>
                <a:lnTo>
                  <a:pt x="3693313" y="1164973"/>
                </a:lnTo>
                <a:lnTo>
                  <a:pt x="2998217" y="1164973"/>
                </a:lnTo>
                <a:lnTo>
                  <a:pt x="2998217" y="1164150"/>
                </a:lnTo>
                <a:lnTo>
                  <a:pt x="2870352" y="1164150"/>
                </a:lnTo>
                <a:close/>
                <a:moveTo>
                  <a:pt x="1119888" y="0"/>
                </a:moveTo>
                <a:lnTo>
                  <a:pt x="2813560" y="0"/>
                </a:lnTo>
                <a:lnTo>
                  <a:pt x="2813560" y="1164150"/>
                </a:lnTo>
                <a:lnTo>
                  <a:pt x="1119888" y="1164150"/>
                </a:lnTo>
                <a:close/>
                <a:moveTo>
                  <a:pt x="1034797" y="0"/>
                </a:moveTo>
                <a:lnTo>
                  <a:pt x="1063096" y="0"/>
                </a:lnTo>
                <a:lnTo>
                  <a:pt x="1063096" y="1164150"/>
                </a:lnTo>
                <a:lnTo>
                  <a:pt x="767" y="1164150"/>
                </a:lnTo>
                <a:lnTo>
                  <a:pt x="0" y="1152859"/>
                </a:lnTo>
                <a:cubicBezTo>
                  <a:pt x="0" y="516118"/>
                  <a:pt x="463351" y="0"/>
                  <a:pt x="1034797" y="0"/>
                </a:cubicBez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43" name="Freeform 42"/>
          <p:cNvSpPr>
            <a:spLocks noChangeAspect="1"/>
          </p:cNvSpPr>
          <p:nvPr userDrawn="1"/>
        </p:nvSpPr>
        <p:spPr>
          <a:xfrm>
            <a:off x="9217270" y="2184425"/>
            <a:ext cx="411480" cy="27432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 userDrawn="1"/>
        </p:nvSpPr>
        <p:spPr>
          <a:xfrm>
            <a:off x="4671045" y="4087092"/>
            <a:ext cx="1892907" cy="381839"/>
          </a:xfrm>
          <a:prstGeom prst="rect">
            <a:avLst/>
          </a:pr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45" name="Chevron 44"/>
          <p:cNvSpPr/>
          <p:nvPr userDrawn="1"/>
        </p:nvSpPr>
        <p:spPr>
          <a:xfrm>
            <a:off x="11247120" y="2787853"/>
            <a:ext cx="914400" cy="1371600"/>
          </a:xfrm>
          <a:prstGeom prst="chevron">
            <a:avLst/>
          </a:prstGeom>
          <a:solidFill>
            <a:schemeClr val="accent1">
              <a:alpha val="7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Freeform 45"/>
          <p:cNvSpPr>
            <a:spLocks/>
          </p:cNvSpPr>
          <p:nvPr userDrawn="1"/>
        </p:nvSpPr>
        <p:spPr>
          <a:xfrm>
            <a:off x="10195560" y="2787853"/>
            <a:ext cx="868680" cy="1371600"/>
          </a:xfrm>
          <a:custGeom>
            <a:avLst/>
            <a:gdLst>
              <a:gd name="connsiteX0" fmla="*/ 0 w 868680"/>
              <a:gd name="connsiteY0" fmla="*/ 0 h 1371600"/>
              <a:gd name="connsiteX1" fmla="*/ 411480 w 868680"/>
              <a:gd name="connsiteY1" fmla="*/ 0 h 1371600"/>
              <a:gd name="connsiteX2" fmla="*/ 868680 w 868680"/>
              <a:gd name="connsiteY2" fmla="*/ 685800 h 1371600"/>
              <a:gd name="connsiteX3" fmla="*/ 411480 w 868680"/>
              <a:gd name="connsiteY3" fmla="*/ 1371600 h 1371600"/>
              <a:gd name="connsiteX4" fmla="*/ 0 w 868680"/>
              <a:gd name="connsiteY4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" h="1371600">
                <a:moveTo>
                  <a:pt x="0" y="0"/>
                </a:moveTo>
                <a:lnTo>
                  <a:pt x="411480" y="0"/>
                </a:lnTo>
                <a:lnTo>
                  <a:pt x="868680" y="685800"/>
                </a:lnTo>
                <a:lnTo>
                  <a:pt x="411480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5B9BD5">
              <a:alpha val="35000"/>
            </a:srgb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hevron 46"/>
          <p:cNvSpPr/>
          <p:nvPr userDrawn="1"/>
        </p:nvSpPr>
        <p:spPr>
          <a:xfrm>
            <a:off x="10698480" y="2788920"/>
            <a:ext cx="914400" cy="1371600"/>
          </a:xfrm>
          <a:prstGeom prst="chevron">
            <a:avLst/>
          </a:prstGeom>
          <a:solidFill>
            <a:schemeClr val="accent1">
              <a:alpha val="5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78"/>
          <p:cNvSpPr>
            <a:spLocks/>
          </p:cNvSpPr>
          <p:nvPr userDrawn="1"/>
        </p:nvSpPr>
        <p:spPr>
          <a:xfrm>
            <a:off x="4668139" y="3727524"/>
            <a:ext cx="1890703" cy="32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OCR A Extended" panose="02010509020102010303" pitchFamily="50" charset="0"/>
            </a:endParaRPr>
          </a:p>
        </p:txBody>
      </p:sp>
      <p:cxnSp>
        <p:nvCxnSpPr>
          <p:cNvPr id="49" name="Straight Connector 48"/>
          <p:cNvCxnSpPr/>
          <p:nvPr userDrawn="1"/>
        </p:nvCxnSpPr>
        <p:spPr>
          <a:xfrm>
            <a:off x="5080000" y="2520320"/>
            <a:ext cx="0" cy="113036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 userDrawn="1"/>
        </p:nvCxnSpPr>
        <p:spPr>
          <a:xfrm>
            <a:off x="6146800" y="2523744"/>
            <a:ext cx="0" cy="113036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 userDrawn="1"/>
        </p:nvCxnSpPr>
        <p:spPr>
          <a:xfrm>
            <a:off x="5319713" y="2752725"/>
            <a:ext cx="5047" cy="67627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5477160" y="2933983"/>
            <a:ext cx="0" cy="32004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>
          <a:xfrm flipH="1">
            <a:off x="5149623" y="2512790"/>
            <a:ext cx="961050" cy="112544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 userDrawn="1"/>
        </p:nvCxnSpPr>
        <p:spPr>
          <a:xfrm flipH="1">
            <a:off x="4822295" y="2529556"/>
            <a:ext cx="1576978" cy="1121829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 userDrawn="1"/>
        </p:nvCxnSpPr>
        <p:spPr>
          <a:xfrm>
            <a:off x="5543835" y="3017520"/>
            <a:ext cx="0" cy="155124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 userDrawn="1"/>
        </p:nvCxnSpPr>
        <p:spPr>
          <a:xfrm>
            <a:off x="5886735" y="2774156"/>
            <a:ext cx="0" cy="65484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 userDrawn="1"/>
        </p:nvCxnSpPr>
        <p:spPr>
          <a:xfrm>
            <a:off x="5751004" y="2933983"/>
            <a:ext cx="0" cy="338328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 userDrawn="1"/>
        </p:nvCxnSpPr>
        <p:spPr>
          <a:xfrm>
            <a:off x="5681663" y="3017520"/>
            <a:ext cx="2666" cy="155124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 userDrawn="1"/>
        </p:nvCxnSpPr>
        <p:spPr>
          <a:xfrm flipH="1">
            <a:off x="4663056" y="2852230"/>
            <a:ext cx="1892230" cy="461463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 userDrawn="1"/>
        </p:nvCxnSpPr>
        <p:spPr>
          <a:xfrm flipH="1" flipV="1">
            <a:off x="5118666" y="2510410"/>
            <a:ext cx="956684" cy="114202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 userDrawn="1"/>
        </p:nvCxnSpPr>
        <p:spPr>
          <a:xfrm flipH="1" flipV="1">
            <a:off x="4824673" y="2527176"/>
            <a:ext cx="1576978" cy="1121829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 userDrawn="1"/>
        </p:nvCxnSpPr>
        <p:spPr>
          <a:xfrm flipH="1" flipV="1">
            <a:off x="4665434" y="2849850"/>
            <a:ext cx="1892230" cy="461463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 userDrawn="1"/>
        </p:nvCxnSpPr>
        <p:spPr>
          <a:xfrm flipV="1">
            <a:off x="5543406" y="3182554"/>
            <a:ext cx="143980" cy="3617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 userDrawn="1"/>
        </p:nvCxnSpPr>
        <p:spPr>
          <a:xfrm>
            <a:off x="5471865" y="3266401"/>
            <a:ext cx="279139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 userDrawn="1"/>
        </p:nvCxnSpPr>
        <p:spPr>
          <a:xfrm flipH="1">
            <a:off x="5316854" y="3429036"/>
            <a:ext cx="57159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 userDrawn="1"/>
        </p:nvCxnSpPr>
        <p:spPr>
          <a:xfrm>
            <a:off x="4846638" y="2517777"/>
            <a:ext cx="0" cy="113036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 userDrawn="1"/>
        </p:nvCxnSpPr>
        <p:spPr>
          <a:xfrm rot="10800000">
            <a:off x="6398714" y="2527176"/>
            <a:ext cx="0" cy="113036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/>
          <p:cNvSpPr/>
          <p:nvPr userDrawn="1"/>
        </p:nvSpPr>
        <p:spPr>
          <a:xfrm>
            <a:off x="4668139" y="2520320"/>
            <a:ext cx="1890703" cy="1130367"/>
          </a:xfrm>
          <a:prstGeom prst="roundRect">
            <a:avLst/>
          </a:prstGeom>
          <a:solidFill>
            <a:srgbClr val="5B9BD5">
              <a:alpha val="25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 userDrawn="1"/>
        </p:nvSpPr>
        <p:spPr>
          <a:xfrm>
            <a:off x="3002774" y="4284840"/>
            <a:ext cx="822960" cy="2069778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2920" bIns="822960" rtlCol="0" anchor="ctr"/>
          <a:lstStyle/>
          <a:p>
            <a:pPr algn="ctr"/>
            <a:endParaRPr lang="en-US" sz="1600" dirty="0">
              <a:effectLst/>
              <a:latin typeface="Gill Sans MT" panose="020B0502020104020203" pitchFamily="34" charset="0"/>
            </a:endParaRPr>
          </a:p>
        </p:txBody>
      </p:sp>
      <p:sp>
        <p:nvSpPr>
          <p:cNvPr id="70" name="Flowchart: Manual Input 194"/>
          <p:cNvSpPr/>
          <p:nvPr userDrawn="1"/>
        </p:nvSpPr>
        <p:spPr>
          <a:xfrm>
            <a:off x="1223911" y="4284840"/>
            <a:ext cx="1698845" cy="206977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31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31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231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2312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40080" rtlCol="0" anchor="ctr"/>
          <a:lstStyle/>
          <a:p>
            <a:pPr algn="ctr"/>
            <a:endParaRPr lang="en-US" sz="1600" dirty="0">
              <a:effectLst/>
              <a:latin typeface="Gill Sans MT" panose="020B0502020104020203" pitchFamily="34" charset="0"/>
            </a:endParaRPr>
          </a:p>
        </p:txBody>
      </p:sp>
      <p:sp>
        <p:nvSpPr>
          <p:cNvPr id="71" name="19851021"/>
          <p:cNvSpPr>
            <a:spLocks/>
          </p:cNvSpPr>
          <p:nvPr userDrawn="1"/>
        </p:nvSpPr>
        <p:spPr>
          <a:xfrm>
            <a:off x="4647667" y="3691965"/>
            <a:ext cx="1890703" cy="32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OCR A Extended" panose="02010509020102010303" pitchFamily="50" charset="0"/>
              </a:rPr>
              <a:t>19851021</a:t>
            </a:r>
            <a:endParaRPr lang="en-US" dirty="0">
              <a:solidFill>
                <a:srgbClr val="FF0000"/>
              </a:solidFill>
              <a:latin typeface="OCR A Extended" panose="02010509020102010303" pitchFamily="50" charset="0"/>
            </a:endParaRPr>
          </a:p>
        </p:txBody>
      </p:sp>
      <p:sp>
        <p:nvSpPr>
          <p:cNvPr id="72" name="INITIALIZING"/>
          <p:cNvSpPr>
            <a:spLocks/>
          </p:cNvSpPr>
          <p:nvPr userDrawn="1"/>
        </p:nvSpPr>
        <p:spPr>
          <a:xfrm>
            <a:off x="4646786" y="3683703"/>
            <a:ext cx="1890703" cy="32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-150" dirty="0" smtClean="0">
                <a:solidFill>
                  <a:srgbClr val="FF0000"/>
                </a:solidFill>
                <a:latin typeface="OCR A Extended" panose="02010509020102010303" pitchFamily="50" charset="0"/>
              </a:rPr>
              <a:t>INITIALIZING</a:t>
            </a:r>
            <a:r>
              <a:rPr lang="en-US" sz="1700" spc="-300" dirty="0" smtClean="0">
                <a:solidFill>
                  <a:srgbClr val="FF0000"/>
                </a:solidFill>
                <a:latin typeface="OCR A Extended" panose="02010509020102010303" pitchFamily="50" charset="0"/>
              </a:rPr>
              <a:t>...</a:t>
            </a:r>
            <a:endParaRPr lang="en-US" sz="1700" spc="-300" dirty="0">
              <a:solidFill>
                <a:srgbClr val="FF0000"/>
              </a:solidFill>
              <a:latin typeface="OCR A Extended" panose="02010509020102010303" pitchFamily="50" charset="0"/>
            </a:endParaRPr>
          </a:p>
        </p:txBody>
      </p:sp>
      <p:sp>
        <p:nvSpPr>
          <p:cNvPr id="79" name="Freeform 78"/>
          <p:cNvSpPr/>
          <p:nvPr userDrawn="1"/>
        </p:nvSpPr>
        <p:spPr>
          <a:xfrm>
            <a:off x="7964976" y="5483824"/>
            <a:ext cx="723687" cy="280024"/>
          </a:xfrm>
          <a:custGeom>
            <a:avLst/>
            <a:gdLst>
              <a:gd name="connsiteX0" fmla="*/ 133160 w 723687"/>
              <a:gd name="connsiteY0" fmla="*/ 0 h 280024"/>
              <a:gd name="connsiteX1" fmla="*/ 190348 w 723687"/>
              <a:gd name="connsiteY1" fmla="*/ 27548 h 280024"/>
              <a:gd name="connsiteX2" fmla="*/ 583998 w 723687"/>
              <a:gd name="connsiteY2" fmla="*/ 128254 h 280024"/>
              <a:gd name="connsiteX3" fmla="*/ 723687 w 723687"/>
              <a:gd name="connsiteY3" fmla="*/ 135308 h 280024"/>
              <a:gd name="connsiteX4" fmla="*/ 703470 w 723687"/>
              <a:gd name="connsiteY4" fmla="*/ 280024 h 280024"/>
              <a:gd name="connsiteX5" fmla="*/ 0 w 723687"/>
              <a:gd name="connsiteY5" fmla="*/ 276833 h 28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687" h="280024">
                <a:moveTo>
                  <a:pt x="133160" y="0"/>
                </a:moveTo>
                <a:lnTo>
                  <a:pt x="190348" y="27548"/>
                </a:lnTo>
                <a:cubicBezTo>
                  <a:pt x="313420" y="79603"/>
                  <a:pt x="445670" y="114206"/>
                  <a:pt x="583998" y="128254"/>
                </a:cubicBezTo>
                <a:lnTo>
                  <a:pt x="723687" y="135308"/>
                </a:lnTo>
                <a:lnTo>
                  <a:pt x="703470" y="280024"/>
                </a:lnTo>
                <a:lnTo>
                  <a:pt x="0" y="276833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raining Engage"/>
          <p:cNvSpPr>
            <a:spLocks noChangeAspect="1"/>
          </p:cNvSpPr>
          <p:nvPr userDrawn="1"/>
        </p:nvSpPr>
        <p:spPr>
          <a:xfrm>
            <a:off x="8945787" y="2719099"/>
            <a:ext cx="1245833" cy="56774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Ins="182880" rtlCol="0" anchor="ctr"/>
          <a:lstStyle/>
          <a:p>
            <a:pPr algn="r">
              <a:lnSpc>
                <a:spcPts val="1200"/>
              </a:lnSpc>
            </a:pPr>
            <a:r>
              <a:rPr lang="en-US" sz="12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TRAINING</a:t>
            </a:r>
          </a:p>
          <a:p>
            <a:pPr algn="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Gill Sans MT" panose="020B0502020104020203" pitchFamily="34" charset="0"/>
              </a:rPr>
              <a:t>ENGAGE</a:t>
            </a:r>
          </a:p>
        </p:txBody>
      </p:sp>
      <p:pic>
        <p:nvPicPr>
          <p:cNvPr id="91" name="Meete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228" y="3339835"/>
            <a:ext cx="1645920" cy="1645920"/>
          </a:xfrm>
          <a:prstGeom prst="rect">
            <a:avLst/>
          </a:prstGeom>
        </p:spPr>
      </p:pic>
      <p:sp>
        <p:nvSpPr>
          <p:cNvPr id="92" name="Oval 91"/>
          <p:cNvSpPr/>
          <p:nvPr userDrawn="1"/>
        </p:nvSpPr>
        <p:spPr>
          <a:xfrm>
            <a:off x="7946491" y="3371984"/>
            <a:ext cx="1585393" cy="1585393"/>
          </a:xfrm>
          <a:prstGeom prst="ellipse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0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6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2.96296E-6 L 0.0625 2.96296E-6 " pathEditMode="relative" rAng="0" ptsTypes="AA">
                                      <p:cBhvr>
                                        <p:cTn id="13" dur="1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4.07407E-6 L -0.06458 4.07407E-6 " pathEditMode="relative" rAng="0" ptsTypes="AA">
                                      <p:cBhvr>
                                        <p:cTn id="15" dur="1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92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Title_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tarb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2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solidFill>
            <a:srgbClr val="000000">
              <a:alpha val="50196"/>
            </a:srgbClr>
          </a:solidFill>
        </p:spPr>
      </p:pic>
      <p:sp>
        <p:nvSpPr>
          <p:cNvPr id="19" name="bg short"/>
          <p:cNvSpPr/>
          <p:nvPr userDrawn="1"/>
        </p:nvSpPr>
        <p:spPr>
          <a:xfrm>
            <a:off x="0" y="701749"/>
            <a:ext cx="12252960" cy="615625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bg full"/>
          <p:cNvSpPr/>
          <p:nvPr userDrawn="1"/>
        </p:nvSpPr>
        <p:spPr>
          <a:xfrm>
            <a:off x="0" y="0"/>
            <a:ext cx="1225296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mete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010" y="2366010"/>
            <a:ext cx="2125980" cy="2125980"/>
          </a:xfrm>
          <a:prstGeom prst="rect">
            <a:avLst/>
          </a:prstGeom>
          <a:effectLst>
            <a:glow rad="63500">
              <a:srgbClr val="0096CC">
                <a:alpha val="50000"/>
              </a:srgbClr>
            </a:glow>
          </a:effectLst>
        </p:spPr>
      </p:pic>
      <p:sp>
        <p:nvSpPr>
          <p:cNvPr id="11" name="Block Arc inside"/>
          <p:cNvSpPr>
            <a:spLocks noChangeAspect="1"/>
          </p:cNvSpPr>
          <p:nvPr userDrawn="1"/>
        </p:nvSpPr>
        <p:spPr>
          <a:xfrm rot="19783090" flipV="1">
            <a:off x="4897554" y="2230554"/>
            <a:ext cx="2400300" cy="2400300"/>
          </a:xfrm>
          <a:prstGeom prst="blockArc">
            <a:avLst>
              <a:gd name="adj1" fmla="val 10800000"/>
              <a:gd name="adj2" fmla="val 983633"/>
              <a:gd name="adj3" fmla="val 339"/>
            </a:avLst>
          </a:prstGeom>
          <a:solidFill>
            <a:srgbClr val="0072CE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2" name="Block Arc middle"/>
          <p:cNvSpPr>
            <a:spLocks noChangeAspect="1"/>
          </p:cNvSpPr>
          <p:nvPr userDrawn="1"/>
        </p:nvSpPr>
        <p:spPr>
          <a:xfrm>
            <a:off x="4758690" y="2091690"/>
            <a:ext cx="2674620" cy="2674620"/>
          </a:xfrm>
          <a:prstGeom prst="blockArc">
            <a:avLst>
              <a:gd name="adj1" fmla="val 6862063"/>
              <a:gd name="adj2" fmla="val 111791"/>
              <a:gd name="adj3" fmla="val 259"/>
            </a:avLst>
          </a:prstGeom>
          <a:solidFill>
            <a:srgbClr val="0072CE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Block Arc out"/>
          <p:cNvSpPr>
            <a:spLocks noChangeAspect="1"/>
          </p:cNvSpPr>
          <p:nvPr userDrawn="1"/>
        </p:nvSpPr>
        <p:spPr>
          <a:xfrm rot="1603781">
            <a:off x="4552950" y="1885950"/>
            <a:ext cx="3086100" cy="3086100"/>
          </a:xfrm>
          <a:prstGeom prst="blockArc">
            <a:avLst>
              <a:gd name="adj1" fmla="val 6862063"/>
              <a:gd name="adj2" fmla="val 5820499"/>
              <a:gd name="adj3" fmla="val 618"/>
            </a:avLst>
          </a:prstGeom>
          <a:solidFill>
            <a:srgbClr val="0072CE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4" name="line up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22490" y="2059532"/>
            <a:ext cx="2981203" cy="256055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line down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2051809" y="4569284"/>
            <a:ext cx="2981203" cy="256055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6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2051807" y="2976696"/>
            <a:ext cx="8051885" cy="904609"/>
          </a:xfrm>
          <a:noFill/>
        </p:spPr>
        <p:txBody>
          <a:bodyPr lIns="182880" anchor="ctr">
            <a:normAutofit/>
          </a:bodyPr>
          <a:lstStyle>
            <a:lvl1pPr marL="0" indent="0" algn="ctr" defTabSz="914400" rtl="0" eaLnBrk="1" latinLnBrk="0" hangingPunct="1">
              <a:buNone/>
              <a:defRPr lang="en-US" sz="5400" kern="1200" baseline="0" dirty="0">
                <a:solidFill>
                  <a:schemeClr val="bg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Gill Sans MT" panose="020B0502020104020203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Enter the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3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6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6" grpId="0" build="p">
        <p:tmplLst>
          <p:tmpl lvl="1"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37" y="305733"/>
            <a:ext cx="1755948" cy="53556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titlebg"/>
          <p:cNvSpPr/>
          <p:nvPr userDrawn="1"/>
        </p:nvSpPr>
        <p:spPr>
          <a:xfrm>
            <a:off x="0" y="72906"/>
            <a:ext cx="6021421" cy="914400"/>
          </a:xfrm>
          <a:prstGeom prst="homePlate">
            <a:avLst/>
          </a:prstGeom>
          <a:solidFill>
            <a:srgbClr val="009639">
              <a:alpha val="8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rtlCol="0" anchor="ctr"/>
          <a:lstStyle/>
          <a:p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             </a:t>
            </a:r>
            <a:endParaRPr lang="en-US" sz="4000" dirty="0">
              <a:latin typeface="Georgia" panose="020405020504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/>
          <a:srcRect l="6379"/>
          <a:stretch/>
        </p:blipFill>
        <p:spPr>
          <a:xfrm>
            <a:off x="-31899" y="1041660"/>
            <a:ext cx="11209833" cy="5889246"/>
          </a:xfrm>
          <a:prstGeom prst="rect">
            <a:avLst/>
          </a:prstGeom>
        </p:spPr>
      </p:pic>
      <p:sp>
        <p:nvSpPr>
          <p:cNvPr id="6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5991"/>
            <a:ext cx="5461840" cy="904609"/>
          </a:xfrm>
        </p:spPr>
        <p:txBody>
          <a:bodyPr lIns="182880" anchor="ctr">
            <a:normAutofit/>
          </a:bodyPr>
          <a:lstStyle>
            <a:lvl1pPr marL="0" indent="0" algn="l" defTabSz="914400" rtl="0" eaLnBrk="1" latinLnBrk="0" hangingPunct="1">
              <a:buNone/>
              <a:defRPr lang="en-US" sz="3200" kern="12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Enter the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3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rovider-no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37" y="305733"/>
            <a:ext cx="1755948" cy="53556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titlebg"/>
          <p:cNvSpPr/>
          <p:nvPr userDrawn="1"/>
        </p:nvSpPr>
        <p:spPr>
          <a:xfrm>
            <a:off x="0" y="72906"/>
            <a:ext cx="6021421" cy="914400"/>
          </a:xfrm>
          <a:prstGeom prst="homePlate">
            <a:avLst/>
          </a:prstGeom>
          <a:solidFill>
            <a:srgbClr val="009639">
              <a:alpha val="8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rtlCol="0" anchor="ctr"/>
          <a:lstStyle/>
          <a:p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             </a:t>
            </a:r>
            <a:endParaRPr lang="en-US" sz="4000" dirty="0">
              <a:latin typeface="Georgia" panose="020405020504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/>
          <a:srcRect l="6379"/>
          <a:stretch/>
        </p:blipFill>
        <p:spPr>
          <a:xfrm>
            <a:off x="-31899" y="1041660"/>
            <a:ext cx="11209833" cy="5889246"/>
          </a:xfrm>
          <a:prstGeom prst="rect">
            <a:avLst/>
          </a:prstGeom>
        </p:spPr>
      </p:pic>
      <p:sp>
        <p:nvSpPr>
          <p:cNvPr id="6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5991"/>
            <a:ext cx="5461840" cy="904609"/>
          </a:xfrm>
        </p:spPr>
        <p:txBody>
          <a:bodyPr lIns="182880" anchor="ctr">
            <a:normAutofit/>
          </a:bodyPr>
          <a:lstStyle>
            <a:lvl1pPr marL="0" indent="0" algn="l" defTabSz="914400" rtl="0" eaLnBrk="1" latinLnBrk="0" hangingPunct="1">
              <a:buNone/>
              <a:defRPr lang="en-US" sz="3200" kern="12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Enter the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50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ario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 flipV="1">
            <a:off x="2612572" y="5712033"/>
            <a:ext cx="7374576" cy="11874"/>
          </a:xfrm>
          <a:prstGeom prst="line">
            <a:avLst/>
          </a:prstGeom>
          <a:ln w="38100">
            <a:solidFill>
              <a:srgbClr val="BEB9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3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38" y="305733"/>
            <a:ext cx="1755948" cy="53556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0" name="titlebg"/>
          <p:cNvSpPr/>
          <p:nvPr userDrawn="1"/>
        </p:nvSpPr>
        <p:spPr>
          <a:xfrm>
            <a:off x="0" y="72906"/>
            <a:ext cx="6021421" cy="914400"/>
          </a:xfrm>
          <a:prstGeom prst="homePlate">
            <a:avLst/>
          </a:prstGeom>
          <a:solidFill>
            <a:srgbClr val="058246">
              <a:alpha val="8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68580" rtlCol="0" anchor="ctr"/>
          <a:lstStyle/>
          <a:p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Scenario</a:t>
            </a:r>
            <a:endParaRPr lang="en-US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/>
          <a:srcRect l="6379"/>
          <a:stretch/>
        </p:blipFill>
        <p:spPr>
          <a:xfrm>
            <a:off x="-31898" y="1041660"/>
            <a:ext cx="11209833" cy="5889246"/>
          </a:xfrm>
          <a:prstGeom prst="rect">
            <a:avLst/>
          </a:prstGeom>
        </p:spPr>
      </p:pic>
      <p:sp>
        <p:nvSpPr>
          <p:cNvPr id="12" name="Block Arc 11"/>
          <p:cNvSpPr/>
          <p:nvPr userDrawn="1"/>
        </p:nvSpPr>
        <p:spPr>
          <a:xfrm>
            <a:off x="0" y="4114798"/>
            <a:ext cx="2743200" cy="2743200"/>
          </a:xfrm>
          <a:prstGeom prst="blockArc">
            <a:avLst>
              <a:gd name="adj1" fmla="val 1495698"/>
              <a:gd name="adj2" fmla="val 15033139"/>
              <a:gd name="adj3" fmla="val 394"/>
            </a:avLst>
          </a:prstGeom>
          <a:solidFill>
            <a:schemeClr val="bg1"/>
          </a:solidFill>
          <a:ln w="38100">
            <a:solidFill>
              <a:srgbClr val="BEB9A6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agent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5738">
            <a:off x="114214" y="4241902"/>
            <a:ext cx="2521745" cy="252174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2624084" y="6044537"/>
            <a:ext cx="7802451" cy="0"/>
          </a:xfrm>
          <a:prstGeom prst="line">
            <a:avLst/>
          </a:prstGeom>
          <a:ln w="38100">
            <a:solidFill>
              <a:srgbClr val="BEB9A6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891925" y="2116873"/>
            <a:ext cx="6991700" cy="3900487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dirty="0" smtClean="0"/>
              <a:t>Click to enter Scenario here</a:t>
            </a:r>
          </a:p>
        </p:txBody>
      </p:sp>
    </p:spTree>
    <p:extLst>
      <p:ext uri="{BB962C8B-B14F-4D97-AF65-F5344CB8AC3E}">
        <p14:creationId xmlns:p14="http://schemas.microsoft.com/office/powerpoint/2010/main" val="424333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ario_demo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 flipV="1">
            <a:off x="2612572" y="5712033"/>
            <a:ext cx="7374576" cy="11874"/>
          </a:xfrm>
          <a:prstGeom prst="line">
            <a:avLst/>
          </a:prstGeom>
          <a:ln w="38100">
            <a:solidFill>
              <a:srgbClr val="BEB9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3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38" y="305733"/>
            <a:ext cx="1755948" cy="53556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0" name="titlebg"/>
          <p:cNvSpPr/>
          <p:nvPr userDrawn="1"/>
        </p:nvSpPr>
        <p:spPr>
          <a:xfrm>
            <a:off x="0" y="72906"/>
            <a:ext cx="6021421" cy="914400"/>
          </a:xfrm>
          <a:prstGeom prst="homePlate">
            <a:avLst/>
          </a:prstGeom>
          <a:solidFill>
            <a:srgbClr val="058246">
              <a:alpha val="8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68580" rtlCol="0" anchor="ctr"/>
          <a:lstStyle/>
          <a:p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Scenario</a:t>
            </a:r>
            <a:endParaRPr lang="en-US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/>
          <a:srcRect l="6379"/>
          <a:stretch/>
        </p:blipFill>
        <p:spPr>
          <a:xfrm>
            <a:off x="-31898" y="1041660"/>
            <a:ext cx="11209833" cy="5889246"/>
          </a:xfrm>
          <a:prstGeom prst="rect">
            <a:avLst/>
          </a:prstGeom>
        </p:spPr>
      </p:pic>
      <p:sp>
        <p:nvSpPr>
          <p:cNvPr id="12" name="Block Arc 11"/>
          <p:cNvSpPr/>
          <p:nvPr userDrawn="1"/>
        </p:nvSpPr>
        <p:spPr>
          <a:xfrm>
            <a:off x="0" y="4114798"/>
            <a:ext cx="2743200" cy="2743200"/>
          </a:xfrm>
          <a:prstGeom prst="blockArc">
            <a:avLst>
              <a:gd name="adj1" fmla="val 1495698"/>
              <a:gd name="adj2" fmla="val 15033139"/>
              <a:gd name="adj3" fmla="val 394"/>
            </a:avLst>
          </a:prstGeom>
          <a:solidFill>
            <a:schemeClr val="bg1"/>
          </a:solidFill>
          <a:ln w="38100">
            <a:solidFill>
              <a:srgbClr val="BEB9A6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agent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5738">
            <a:off x="114214" y="4241902"/>
            <a:ext cx="2521745" cy="252174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2624084" y="6044537"/>
            <a:ext cx="5496334" cy="0"/>
          </a:xfrm>
          <a:prstGeom prst="line">
            <a:avLst/>
          </a:prstGeom>
          <a:ln w="38100">
            <a:solidFill>
              <a:srgbClr val="BEB9A6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891925" y="2116873"/>
            <a:ext cx="6991700" cy="3900487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dirty="0" smtClean="0"/>
              <a:t>Click to enter Scenario here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21716" y="5452905"/>
            <a:ext cx="3468925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2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mo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g" hidden="1"/>
          <p:cNvSpPr/>
          <p:nvPr userDrawn="1"/>
        </p:nvSpPr>
        <p:spPr>
          <a:xfrm>
            <a:off x="5702233" y="374413"/>
            <a:ext cx="4552544" cy="6109174"/>
          </a:xfrm>
          <a:prstGeom prst="roundRect">
            <a:avLst>
              <a:gd name="adj" fmla="val 8693"/>
            </a:avLst>
          </a:prstGeom>
          <a:solidFill>
            <a:srgbClr val="00963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/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Instructor Demonstration</a:t>
            </a:r>
          </a:p>
          <a:p>
            <a:pPr algn="ctr"/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 the following section, the instructor will demonstrate the Epic workflows of this module. Rest assured, you will have plenty of time to practice through simulations after this demonstration.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8" name="bg" descr="https://trekazoid.files.wordpress.com/2013/09/hd_959ab8331158825851e4af0d40c9423e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7" t="10181" r="54" b="16271"/>
          <a:stretch/>
        </p:blipFill>
        <p:spPr bwMode="auto">
          <a:xfrm>
            <a:off x="202" y="0"/>
            <a:ext cx="12191797" cy="687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g2" descr="http://lh5.ggpht.com/-vwJRUCB5KFQ/TptPzDEuvLI/AAAAAAAABjo/4jkpo7Pd4mY/s9000/present%2Bstartrek%2Bstar%2Btrek%2Benterprise%2Bmovie%2Bbridge%2Bmain%2Bcommand%2Bcontrol%2Bcenter%2Bspaceship%2Bmeeting%2Bconference%2Broom%2Bsci%2Bfi%2Bwallpaper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r="2507"/>
          <a:stretch/>
        </p:blipFill>
        <p:spPr bwMode="auto">
          <a:xfrm>
            <a:off x="0" y="0"/>
            <a:ext cx="1217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g_black"/>
          <p:cNvSpPr/>
          <p:nvPr userDrawn="1"/>
        </p:nvSpPr>
        <p:spPr>
          <a:xfrm>
            <a:off x="202" y="6929"/>
            <a:ext cx="12192000" cy="6858000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g"/>
          <p:cNvSpPr/>
          <p:nvPr userDrawn="1"/>
        </p:nvSpPr>
        <p:spPr>
          <a:xfrm>
            <a:off x="2983832" y="1375446"/>
            <a:ext cx="6867999" cy="3958224"/>
          </a:xfrm>
          <a:prstGeom prst="roundRect">
            <a:avLst>
              <a:gd name="adj" fmla="val 2480"/>
            </a:avLst>
          </a:prstGeom>
          <a:solidFill>
            <a:srgbClr val="00963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Instructor Demonstration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 the following section, the instructor will demonstrate the Epic workflows of this module. Rest assured, you will have plenty</a:t>
            </a:r>
            <a:b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of time to practice through simulations after this demonstration.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12" name="displayframe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7115"/>
          <a:stretch/>
        </p:blipFill>
        <p:spPr>
          <a:xfrm>
            <a:off x="1672267" y="557114"/>
            <a:ext cx="9491127" cy="550819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aptai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5" y="784592"/>
            <a:ext cx="2174584" cy="58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5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it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2" descr="http://lh5.ggpht.com/-vwJRUCB5KFQ/TptPzDEuvLI/AAAAAAAABjo/4jkpo7Pd4mY/s9000/present%2Bstartrek%2Bstar%2Btrek%2Benterprise%2Bmovie%2Bbridge%2Bmain%2Bcommand%2Bcontrol%2Bcenter%2Bspaceship%2Bmeeting%2Bconference%2Broom%2Bsci%2Bfi%2Bwallpaper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r="2507"/>
          <a:stretch/>
        </p:blipFill>
        <p:spPr bwMode="auto">
          <a:xfrm>
            <a:off x="0" y="0"/>
            <a:ext cx="1217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g_black"/>
          <p:cNvSpPr/>
          <p:nvPr userDrawn="1"/>
        </p:nvSpPr>
        <p:spPr>
          <a:xfrm>
            <a:off x="202" y="6929"/>
            <a:ext cx="12192000" cy="6858000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g"/>
          <p:cNvSpPr/>
          <p:nvPr userDrawn="1"/>
        </p:nvSpPr>
        <p:spPr>
          <a:xfrm>
            <a:off x="2983832" y="1375446"/>
            <a:ext cx="6867999" cy="3958224"/>
          </a:xfrm>
          <a:prstGeom prst="roundRect">
            <a:avLst>
              <a:gd name="adj" fmla="val 2480"/>
            </a:avLst>
          </a:prstGeom>
          <a:solidFill>
            <a:srgbClr val="00963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Try it Out!</a:t>
            </a:r>
          </a:p>
        </p:txBody>
      </p:sp>
      <p:pic>
        <p:nvPicPr>
          <p:cNvPr id="12" name="displayframe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7115"/>
          <a:stretch/>
        </p:blipFill>
        <p:spPr>
          <a:xfrm>
            <a:off x="1672267" y="557114"/>
            <a:ext cx="9491127" cy="550819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aptain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5" y="784592"/>
            <a:ext cx="2174584" cy="5830904"/>
          </a:xfrm>
          <a:prstGeom prst="rect">
            <a:avLst/>
          </a:prstGeom>
        </p:spPr>
      </p:pic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4635" y="2459038"/>
            <a:ext cx="6290442" cy="22240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 smtClean="0"/>
              <a:t>Click to enter content</a:t>
            </a:r>
          </a:p>
        </p:txBody>
      </p:sp>
      <p:pic>
        <p:nvPicPr>
          <p:cNvPr id="15" name="clock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8703">
            <a:off x="9305318" y="958987"/>
            <a:ext cx="814014" cy="110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nowledgeCenter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2" descr="http://lh5.ggpht.com/-vwJRUCB5KFQ/TptPzDEuvLI/AAAAAAAABjo/4jkpo7Pd4mY/s9000/present%2Bstartrek%2Bstar%2Btrek%2Benterprise%2Bmovie%2Bbridge%2Bmain%2Bcommand%2Bcontrol%2Bcenter%2Bspaceship%2Bmeeting%2Bconference%2Broom%2Bsci%2Bfi%2Bwallpaper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r="2507"/>
          <a:stretch/>
        </p:blipFill>
        <p:spPr bwMode="auto">
          <a:xfrm>
            <a:off x="0" y="0"/>
            <a:ext cx="1217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g_black"/>
          <p:cNvSpPr/>
          <p:nvPr userDrawn="1"/>
        </p:nvSpPr>
        <p:spPr>
          <a:xfrm>
            <a:off x="202" y="6929"/>
            <a:ext cx="12192000" cy="6858000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g"/>
          <p:cNvSpPr/>
          <p:nvPr userDrawn="1"/>
        </p:nvSpPr>
        <p:spPr>
          <a:xfrm>
            <a:off x="2983832" y="1375446"/>
            <a:ext cx="6867999" cy="3958224"/>
          </a:xfrm>
          <a:prstGeom prst="roundRect">
            <a:avLst>
              <a:gd name="adj" fmla="val 2480"/>
            </a:avLst>
          </a:prstGeom>
          <a:solidFill>
            <a:srgbClr val="00963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Knowledge Center!</a:t>
            </a:r>
          </a:p>
        </p:txBody>
      </p:sp>
      <p:pic>
        <p:nvPicPr>
          <p:cNvPr id="12" name="displayframe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7115"/>
          <a:stretch/>
        </p:blipFill>
        <p:spPr>
          <a:xfrm>
            <a:off x="1672267" y="557114"/>
            <a:ext cx="9491127" cy="550819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aptain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5" y="784592"/>
            <a:ext cx="2174584" cy="5830904"/>
          </a:xfrm>
          <a:prstGeom prst="rect">
            <a:avLst/>
          </a:prstGeom>
        </p:spPr>
      </p:pic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4635" y="2459038"/>
            <a:ext cx="6290442" cy="22240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 smtClean="0"/>
              <a:t>Click to enter content</a:t>
            </a:r>
          </a:p>
        </p:txBody>
      </p:sp>
      <p:pic>
        <p:nvPicPr>
          <p:cNvPr id="15" name="clock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8703">
            <a:off x="9305318" y="958987"/>
            <a:ext cx="814014" cy="110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2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assExercises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2" descr="http://lh5.ggpht.com/-vwJRUCB5KFQ/TptPzDEuvLI/AAAAAAAABjo/4jkpo7Pd4mY/s9000/present%2Bstartrek%2Bstar%2Btrek%2Benterprise%2Bmovie%2Bbridge%2Bmain%2Bcommand%2Bcontrol%2Bcenter%2Bspaceship%2Bmeeting%2Bconference%2Broom%2Bsci%2Bfi%2Bwallpaper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r="2507"/>
          <a:stretch/>
        </p:blipFill>
        <p:spPr bwMode="auto">
          <a:xfrm>
            <a:off x="0" y="0"/>
            <a:ext cx="1217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g_black"/>
          <p:cNvSpPr/>
          <p:nvPr userDrawn="1"/>
        </p:nvSpPr>
        <p:spPr>
          <a:xfrm>
            <a:off x="202" y="6929"/>
            <a:ext cx="12192000" cy="6858000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g"/>
          <p:cNvSpPr/>
          <p:nvPr userDrawn="1"/>
        </p:nvSpPr>
        <p:spPr>
          <a:xfrm>
            <a:off x="2209800" y="1143000"/>
            <a:ext cx="8229600" cy="5029200"/>
          </a:xfrm>
          <a:prstGeom prst="roundRect">
            <a:avLst>
              <a:gd name="adj" fmla="val 2480"/>
            </a:avLst>
          </a:prstGeom>
          <a:solidFill>
            <a:srgbClr val="00963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endParaRPr lang="en-US" sz="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Class Exercises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12" name="displayframe" hidden="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7115"/>
          <a:stretch/>
        </p:blipFill>
        <p:spPr>
          <a:xfrm>
            <a:off x="1672267" y="557114"/>
            <a:ext cx="9491127" cy="550819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aptain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5" y="784592"/>
            <a:ext cx="2174584" cy="5830904"/>
          </a:xfrm>
          <a:prstGeom prst="rect">
            <a:avLst/>
          </a:prstGeom>
        </p:spPr>
      </p:pic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695072" y="2183914"/>
            <a:ext cx="7315200" cy="3657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 smtClean="0"/>
              <a:t>Click to enter content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141414"/>
              </a:clrFrom>
              <a:clrTo>
                <a:srgbClr val="14141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347" y="1104538"/>
            <a:ext cx="2377440" cy="1409393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856644" y="2168150"/>
            <a:ext cx="629044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8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2" descr="http://lh5.ggpht.com/-vwJRUCB5KFQ/TptPzDEuvLI/AAAAAAAABjo/4jkpo7Pd4mY/s9000/present%2Bstartrek%2Bstar%2Btrek%2Benterprise%2Bmovie%2Bbridge%2Bmain%2Bcommand%2Bcontrol%2Bcenter%2Bspaceship%2Bmeeting%2Bconference%2Broom%2Bsci%2Bfi%2Bwallpaper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r="2507"/>
          <a:stretch/>
        </p:blipFill>
        <p:spPr bwMode="auto">
          <a:xfrm>
            <a:off x="0" y="0"/>
            <a:ext cx="1217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g_black"/>
          <p:cNvSpPr/>
          <p:nvPr userDrawn="1"/>
        </p:nvSpPr>
        <p:spPr>
          <a:xfrm>
            <a:off x="202" y="6929"/>
            <a:ext cx="12192000" cy="6858000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g"/>
          <p:cNvSpPr/>
          <p:nvPr userDrawn="1"/>
        </p:nvSpPr>
        <p:spPr>
          <a:xfrm>
            <a:off x="2983832" y="1375446"/>
            <a:ext cx="6867999" cy="3958224"/>
          </a:xfrm>
          <a:prstGeom prst="roundRect">
            <a:avLst>
              <a:gd name="adj" fmla="val 2480"/>
            </a:avLst>
          </a:prstGeom>
          <a:solidFill>
            <a:srgbClr val="00963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Recap/Review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Let’s review what</a:t>
            </a:r>
            <a:r>
              <a:rPr lang="en-US" sz="2800" b="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you just learned!</a:t>
            </a:r>
            <a:endParaRPr lang="en-US" sz="2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12" name="displayframe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7115"/>
          <a:stretch/>
        </p:blipFill>
        <p:spPr>
          <a:xfrm>
            <a:off x="1672267" y="600459"/>
            <a:ext cx="9491127" cy="550819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aptain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5" y="784592"/>
            <a:ext cx="2174584" cy="58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3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tarb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2"/>
          <a:stretch/>
        </p:blipFill>
        <p:spPr>
          <a:xfrm>
            <a:off x="0" y="0"/>
            <a:ext cx="12252960" cy="6865747"/>
          </a:xfrm>
          <a:prstGeom prst="rect">
            <a:avLst/>
          </a:prstGeom>
          <a:solidFill>
            <a:srgbClr val="000000">
              <a:alpha val="50196"/>
            </a:srgbClr>
          </a:solidFill>
        </p:spPr>
      </p:pic>
      <p:sp>
        <p:nvSpPr>
          <p:cNvPr id="8" name="bg"/>
          <p:cNvSpPr/>
          <p:nvPr userDrawn="1"/>
        </p:nvSpPr>
        <p:spPr>
          <a:xfrm>
            <a:off x="0" y="701749"/>
            <a:ext cx="12252960" cy="61562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bg2" descr="http://wallpaper.pickywallpapers.com/2560x1440/tron-lightcycle-rolling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801" r="28656" b="11719"/>
          <a:stretch/>
        </p:blipFill>
        <p:spPr bwMode="auto">
          <a:xfrm flipH="1">
            <a:off x="5144675" y="6045112"/>
            <a:ext cx="7143750" cy="122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-bg"/>
          <p:cNvSpPr/>
          <p:nvPr userDrawn="1"/>
        </p:nvSpPr>
        <p:spPr>
          <a:xfrm>
            <a:off x="981952" y="1670044"/>
            <a:ext cx="10148112" cy="4272455"/>
          </a:xfrm>
          <a:prstGeom prst="rect">
            <a:avLst/>
          </a:prstGeom>
          <a:solidFill>
            <a:schemeClr val="bg1">
              <a:alpha val="89804"/>
            </a:schemeClr>
          </a:solidFill>
          <a:ln w="38100">
            <a:solidFill>
              <a:srgbClr val="009639"/>
            </a:solidFill>
          </a:ln>
          <a:effectLst>
            <a:glow rad="1638300">
              <a:srgbClr val="2191AE">
                <a:alpha val="1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d Bike Line 1"/>
          <p:cNvSpPr/>
          <p:nvPr userDrawn="1"/>
        </p:nvSpPr>
        <p:spPr>
          <a:xfrm>
            <a:off x="887359" y="6865747"/>
            <a:ext cx="189186" cy="646387"/>
          </a:xfrm>
          <a:prstGeom prst="ellipse">
            <a:avLst/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d Bike line 2"/>
          <p:cNvSpPr/>
          <p:nvPr userDrawn="1"/>
        </p:nvSpPr>
        <p:spPr>
          <a:xfrm rot="5400000">
            <a:off x="1897009" y="1354870"/>
            <a:ext cx="189186" cy="646387"/>
          </a:xfrm>
          <a:prstGeom prst="ellipse">
            <a:avLst/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d Bike line 3"/>
          <p:cNvSpPr/>
          <p:nvPr userDrawn="1"/>
        </p:nvSpPr>
        <p:spPr>
          <a:xfrm>
            <a:off x="11041010" y="1354869"/>
            <a:ext cx="189186" cy="646387"/>
          </a:xfrm>
          <a:prstGeom prst="ellipse">
            <a:avLst/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d Bike line 4"/>
          <p:cNvSpPr/>
          <p:nvPr userDrawn="1"/>
        </p:nvSpPr>
        <p:spPr>
          <a:xfrm rot="16200000">
            <a:off x="11088307" y="5627326"/>
            <a:ext cx="189186" cy="646387"/>
          </a:xfrm>
          <a:prstGeom prst="ellipse">
            <a:avLst/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0" name="Straight Connector 1"/>
          <p:cNvCxnSpPr/>
          <p:nvPr userDrawn="1"/>
        </p:nvCxnSpPr>
        <p:spPr>
          <a:xfrm flipV="1">
            <a:off x="984001" y="1662297"/>
            <a:ext cx="1" cy="4272455"/>
          </a:xfrm>
          <a:prstGeom prst="line">
            <a:avLst/>
          </a:prstGeom>
          <a:ln w="57150">
            <a:solidFill>
              <a:srgbClr val="009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"/>
          <p:cNvCxnSpPr/>
          <p:nvPr userDrawn="1"/>
        </p:nvCxnSpPr>
        <p:spPr>
          <a:xfrm flipV="1">
            <a:off x="959287" y="1674655"/>
            <a:ext cx="10170777" cy="3409"/>
          </a:xfrm>
          <a:prstGeom prst="line">
            <a:avLst/>
          </a:prstGeom>
          <a:ln w="57150">
            <a:solidFill>
              <a:srgbClr val="009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"/>
          <p:cNvCxnSpPr/>
          <p:nvPr userDrawn="1"/>
        </p:nvCxnSpPr>
        <p:spPr>
          <a:xfrm>
            <a:off x="11130064" y="1674655"/>
            <a:ext cx="0" cy="4272455"/>
          </a:xfrm>
          <a:prstGeom prst="line">
            <a:avLst/>
          </a:prstGeom>
          <a:ln w="57150">
            <a:solidFill>
              <a:srgbClr val="009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4"/>
          <p:cNvCxnSpPr/>
          <p:nvPr userDrawn="1"/>
        </p:nvCxnSpPr>
        <p:spPr>
          <a:xfrm flipH="1">
            <a:off x="-485715" y="5950519"/>
            <a:ext cx="11619189" cy="0"/>
          </a:xfrm>
          <a:prstGeom prst="line">
            <a:avLst/>
          </a:prstGeom>
          <a:ln w="57150">
            <a:solidFill>
              <a:srgbClr val="009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"/>
          <p:cNvSpPr txBox="1"/>
          <p:nvPr userDrawn="1"/>
        </p:nvSpPr>
        <p:spPr>
          <a:xfrm>
            <a:off x="509173" y="13753"/>
            <a:ext cx="5391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prstClr val="white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Class Activity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1662113"/>
            <a:ext cx="10147401" cy="4287837"/>
          </a:xfrm>
        </p:spPr>
        <p:txBody>
          <a:bodyPr lIns="182880" tIns="182880" rIns="9144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8112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1.25E-6 -0.8113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81 -0.00787 L 0.75 4.07407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41" y="39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-1.25E-6 0.62291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3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35" presetClass="path" presetSubtype="0" accel="50000" decel="50000" fill="hold" grpId="1" nodeType="after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2.5E-6 -2.59259E-6 L -1.02253 -2.59259E-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33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6" grpId="1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netEpic" descr="http://images2.alphacoders.com/823/8237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0466"/>
            <a:ext cx="12192000" cy="687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piclogo" descr="http://forteresearch.com/wp-content/uploads/2013/11/Epic1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11"/>
          <a:stretch/>
        </p:blipFill>
        <p:spPr bwMode="auto">
          <a:xfrm>
            <a:off x="2833049" y="5233920"/>
            <a:ext cx="3554103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door_right_new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377" y="-20467"/>
            <a:ext cx="6727667" cy="6899073"/>
          </a:xfrm>
          <a:prstGeom prst="rect">
            <a:avLst/>
          </a:prstGeom>
        </p:spPr>
      </p:pic>
      <p:pic>
        <p:nvPicPr>
          <p:cNvPr id="6" name="door_left_new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74" y="-16128"/>
            <a:ext cx="6890734" cy="6884625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041017" y="2364828"/>
            <a:ext cx="2109967" cy="212834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meter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010" y="2366010"/>
            <a:ext cx="2125980" cy="2125980"/>
          </a:xfrm>
          <a:prstGeom prst="rect">
            <a:avLst/>
          </a:prstGeom>
          <a:effectLst>
            <a:glow rad="63500">
              <a:srgbClr val="0096CC">
                <a:alpha val="50000"/>
              </a:srgbClr>
            </a:glow>
          </a:effectLst>
        </p:spPr>
      </p:pic>
      <p:sp>
        <p:nvSpPr>
          <p:cNvPr id="9" name="Block Arc inside"/>
          <p:cNvSpPr>
            <a:spLocks noChangeAspect="1"/>
          </p:cNvSpPr>
          <p:nvPr userDrawn="1"/>
        </p:nvSpPr>
        <p:spPr>
          <a:xfrm rot="19783090" flipV="1">
            <a:off x="4895850" y="2230554"/>
            <a:ext cx="2400300" cy="2400300"/>
          </a:xfrm>
          <a:prstGeom prst="blockArc">
            <a:avLst>
              <a:gd name="adj1" fmla="val 10800000"/>
              <a:gd name="adj2" fmla="val 10671706"/>
              <a:gd name="adj3" fmla="val 623"/>
            </a:avLst>
          </a:prstGeom>
          <a:solidFill>
            <a:srgbClr val="009639"/>
          </a:solidFill>
          <a:ln>
            <a:noFill/>
          </a:ln>
          <a:effectLst>
            <a:glow rad="1016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0" name="Block Arc middle"/>
          <p:cNvSpPr>
            <a:spLocks noChangeAspect="1"/>
          </p:cNvSpPr>
          <p:nvPr userDrawn="1"/>
        </p:nvSpPr>
        <p:spPr>
          <a:xfrm>
            <a:off x="4758690" y="2091690"/>
            <a:ext cx="2674620" cy="2674620"/>
          </a:xfrm>
          <a:prstGeom prst="blockArc">
            <a:avLst>
              <a:gd name="adj1" fmla="val 6862063"/>
              <a:gd name="adj2" fmla="val 6834010"/>
              <a:gd name="adj3" fmla="val 790"/>
            </a:avLst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Block Arc out"/>
          <p:cNvSpPr>
            <a:spLocks noChangeAspect="1"/>
          </p:cNvSpPr>
          <p:nvPr userDrawn="1"/>
        </p:nvSpPr>
        <p:spPr>
          <a:xfrm rot="1603781">
            <a:off x="4552950" y="1885950"/>
            <a:ext cx="3086100" cy="3086100"/>
          </a:xfrm>
          <a:prstGeom prst="blockArc">
            <a:avLst>
              <a:gd name="adj1" fmla="val 6862063"/>
              <a:gd name="adj2" fmla="val 6860614"/>
              <a:gd name="adj3" fmla="val 2239"/>
            </a:avLst>
          </a:prstGeom>
          <a:solidFill>
            <a:srgbClr val="009639"/>
          </a:solidFill>
          <a:ln>
            <a:noFill/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2" name="line_up"/>
          <p:cNvCxnSpPr/>
          <p:nvPr userDrawn="1"/>
        </p:nvCxnSpPr>
        <p:spPr>
          <a:xfrm>
            <a:off x="5478182" y="0"/>
            <a:ext cx="377811" cy="1860698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ne-top-left"/>
          <p:cNvCxnSpPr/>
          <p:nvPr userDrawn="1"/>
        </p:nvCxnSpPr>
        <p:spPr>
          <a:xfrm>
            <a:off x="-55774" y="0"/>
            <a:ext cx="5533956" cy="0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ne far-left"/>
          <p:cNvCxnSpPr/>
          <p:nvPr userDrawn="1"/>
        </p:nvCxnSpPr>
        <p:spPr>
          <a:xfrm>
            <a:off x="-38912" y="0"/>
            <a:ext cx="0" cy="6857999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ne bottom-left"/>
          <p:cNvCxnSpPr/>
          <p:nvPr userDrawn="1"/>
        </p:nvCxnSpPr>
        <p:spPr>
          <a:xfrm>
            <a:off x="-38912" y="6839944"/>
            <a:ext cx="6896913" cy="18055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ne down"/>
          <p:cNvCxnSpPr/>
          <p:nvPr userDrawn="1"/>
        </p:nvCxnSpPr>
        <p:spPr>
          <a:xfrm>
            <a:off x="6480190" y="4968984"/>
            <a:ext cx="377811" cy="1860698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ne top-right"/>
          <p:cNvCxnSpPr/>
          <p:nvPr userDrawn="1"/>
        </p:nvCxnSpPr>
        <p:spPr>
          <a:xfrm>
            <a:off x="5500555" y="0"/>
            <a:ext cx="6680788" cy="0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ne far right"/>
          <p:cNvCxnSpPr/>
          <p:nvPr userDrawn="1"/>
        </p:nvCxnSpPr>
        <p:spPr>
          <a:xfrm>
            <a:off x="12181343" y="56707"/>
            <a:ext cx="0" cy="6783571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ne-bottom-right"/>
          <p:cNvCxnSpPr/>
          <p:nvPr userDrawn="1"/>
        </p:nvCxnSpPr>
        <p:spPr>
          <a:xfrm>
            <a:off x="6837865" y="6856229"/>
            <a:ext cx="5343478" cy="13988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45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83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39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45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24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86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92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2570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523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03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93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37" y="305733"/>
            <a:ext cx="1755948" cy="53556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titlebg"/>
          <p:cNvSpPr/>
          <p:nvPr userDrawn="1"/>
        </p:nvSpPr>
        <p:spPr>
          <a:xfrm>
            <a:off x="0" y="72906"/>
            <a:ext cx="6021421" cy="914400"/>
          </a:xfrm>
          <a:prstGeom prst="homePlate">
            <a:avLst/>
          </a:prstGeom>
          <a:solidFill>
            <a:srgbClr val="009639">
              <a:alpha val="8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rtlCol="0" anchor="ctr"/>
          <a:lstStyle/>
          <a:p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             </a:t>
            </a:r>
            <a:endParaRPr lang="en-US" sz="4000" dirty="0">
              <a:latin typeface="Georgia" panose="020405020504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/>
          <a:srcRect l="6379"/>
          <a:stretch/>
        </p:blipFill>
        <p:spPr>
          <a:xfrm>
            <a:off x="-31899" y="1041660"/>
            <a:ext cx="11209833" cy="5889246"/>
          </a:xfrm>
          <a:prstGeom prst="rect">
            <a:avLst/>
          </a:prstGeom>
        </p:spPr>
      </p:pic>
      <p:sp>
        <p:nvSpPr>
          <p:cNvPr id="6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5991"/>
            <a:ext cx="5461840" cy="904609"/>
          </a:xfrm>
        </p:spPr>
        <p:txBody>
          <a:bodyPr lIns="182880" anchor="ctr">
            <a:normAutofit/>
          </a:bodyPr>
          <a:lstStyle>
            <a:lvl1pPr marL="0" indent="0" algn="l" defTabSz="914400" rtl="0" eaLnBrk="1" latinLnBrk="0" hangingPunct="1">
              <a:buNone/>
              <a:defRPr lang="en-US" sz="3200" kern="12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Enter the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18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ky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6"/>
          <a:stretch/>
        </p:blipFill>
        <p:spPr>
          <a:xfrm>
            <a:off x="2766" y="0"/>
            <a:ext cx="12210483" cy="6858000"/>
          </a:xfrm>
          <a:prstGeom prst="rect">
            <a:avLst/>
          </a:prstGeom>
        </p:spPr>
      </p:pic>
      <p:pic>
        <p:nvPicPr>
          <p:cNvPr id="6" name="white"/>
          <p:cNvPicPr>
            <a:picLocks noChangeAspect="1"/>
          </p:cNvPicPr>
          <p:nvPr userDrawn="1"/>
        </p:nvPicPr>
        <p:blipFill rotWithShape="1">
          <a:blip r:embed="rId3"/>
          <a:srcRect l="5020" r="5153" b="68770"/>
          <a:stretch/>
        </p:blipFill>
        <p:spPr>
          <a:xfrm>
            <a:off x="2766" y="5214098"/>
            <a:ext cx="12201099" cy="1650727"/>
          </a:xfrm>
          <a:prstGeom prst="rect">
            <a:avLst/>
          </a:prstGeom>
          <a:effectLst>
            <a:glow rad="2540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baylor_logo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497" y="5956893"/>
            <a:ext cx="3408400" cy="731520"/>
          </a:xfrm>
          <a:prstGeom prst="rect">
            <a:avLst/>
          </a:prstGeom>
        </p:spPr>
      </p:pic>
      <p:pic>
        <p:nvPicPr>
          <p:cNvPr id="8" name="htpn_logo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810" y="5956893"/>
            <a:ext cx="2612571" cy="731520"/>
          </a:xfrm>
          <a:prstGeom prst="rect">
            <a:avLst/>
          </a:prstGeom>
        </p:spPr>
      </p:pic>
      <p:pic>
        <p:nvPicPr>
          <p:cNvPr id="9" name="line"/>
          <p:cNvPicPr>
            <a:picLocks noChangeAspect="1"/>
          </p:cNvPicPr>
          <p:nvPr userDrawn="1"/>
        </p:nvPicPr>
        <p:blipFill rotWithShape="1">
          <a:blip r:embed="rId6"/>
          <a:srcRect l="4836" r="5259" b="55488"/>
          <a:stretch/>
        </p:blipFill>
        <p:spPr>
          <a:xfrm>
            <a:off x="-22746" y="5214098"/>
            <a:ext cx="12228394" cy="2358226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titlebg"/>
          <p:cNvPicPr>
            <a:picLocks noChangeAspect="1"/>
          </p:cNvPicPr>
          <p:nvPr userDrawn="1"/>
        </p:nvPicPr>
        <p:blipFill rotWithShape="1">
          <a:blip r:embed="rId7"/>
          <a:srcRect r="9860"/>
          <a:stretch/>
        </p:blipFill>
        <p:spPr>
          <a:xfrm>
            <a:off x="1425798" y="2201457"/>
            <a:ext cx="10787451" cy="24386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7272">
            <a:off x="1004609" y="5801271"/>
            <a:ext cx="457264" cy="457264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1329858" y="-54592"/>
            <a:ext cx="2514600" cy="4757030"/>
            <a:chOff x="6826699" y="-43735"/>
            <a:chExt cx="2514600" cy="4757030"/>
          </a:xfrm>
        </p:grpSpPr>
        <p:pic>
          <p:nvPicPr>
            <p:cNvPr id="19" name="medal_provider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 flipH="1">
              <a:off x="6826699" y="-43735"/>
              <a:ext cx="2514600" cy="4757030"/>
            </a:xfrm>
            <a:prstGeom prst="rect">
              <a:avLst/>
            </a:prstGeom>
          </p:spPr>
        </p:pic>
        <p:sp>
          <p:nvSpPr>
            <p:cNvPr id="20" name="text_provider"/>
            <p:cNvSpPr txBox="1"/>
            <p:nvPr userDrawn="1"/>
          </p:nvSpPr>
          <p:spPr>
            <a:xfrm>
              <a:off x="7407819" y="4041972"/>
              <a:ext cx="1361270" cy="533400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16206325"/>
                </a:avLst>
              </a:prstTxWarp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C000"/>
                  </a:solidFill>
                  <a:latin typeface="Voltaire" panose="02010500000000000004" pitchFamily="2" charset="0"/>
                </a:rPr>
                <a:t>Provider</a:t>
              </a:r>
              <a:endParaRPr lang="en-US" sz="1400" dirty="0">
                <a:solidFill>
                  <a:srgbClr val="FFC000"/>
                </a:solidFill>
                <a:latin typeface="Voltaire" panose="02010500000000000004" pitchFamily="2" charset="0"/>
              </a:endParaRPr>
            </a:p>
          </p:txBody>
        </p:sp>
      </p:grpSp>
      <p:sp>
        <p:nvSpPr>
          <p:cNvPr id="21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3846450" y="2201457"/>
            <a:ext cx="8345549" cy="2438611"/>
          </a:xfrm>
          <a:noFill/>
          <a:effectLst/>
        </p:spPr>
        <p:txBody>
          <a:bodyPr lIns="182880" anchor="ctr">
            <a:normAutofit/>
          </a:bodyPr>
          <a:lstStyle>
            <a:lvl1pPr marL="0" indent="0" algn="l" defTabSz="914400" rtl="0" eaLnBrk="1" latinLnBrk="0" hangingPunct="1">
              <a:buNone/>
              <a:defRPr lang="en-US" sz="5400" kern="1200" baseline="0" dirty="0">
                <a:solidFill>
                  <a:schemeClr val="tx1">
                    <a:alpha val="80000"/>
                  </a:schemeClr>
                </a:solidFill>
                <a:effectLst/>
                <a:latin typeface="Gill Sans MT Condensed" panose="020B0506020104020203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 Enter Course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94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elcome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ky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2" cy="6858000"/>
          </a:xfrm>
          <a:prstGeom prst="rect">
            <a:avLst/>
          </a:prstGeom>
        </p:spPr>
      </p:pic>
      <p:pic>
        <p:nvPicPr>
          <p:cNvPr id="17" name="inside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19346" y="0"/>
            <a:ext cx="12211346" cy="6858594"/>
          </a:xfrm>
          <a:prstGeom prst="rect">
            <a:avLst/>
          </a:prstGeom>
        </p:spPr>
      </p:pic>
      <p:pic>
        <p:nvPicPr>
          <p:cNvPr id="18" name="spaceship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5846569" y="1476779"/>
            <a:ext cx="5846571" cy="1603387"/>
          </a:xfrm>
          <a:prstGeom prst="rect">
            <a:avLst/>
          </a:prstGeom>
        </p:spPr>
      </p:pic>
      <p:pic>
        <p:nvPicPr>
          <p:cNvPr id="19" name="spaceship2-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5846569" y="1476779"/>
            <a:ext cx="5846571" cy="1603387"/>
          </a:xfrm>
          <a:prstGeom prst="rect">
            <a:avLst/>
          </a:prstGeom>
        </p:spPr>
      </p:pic>
      <p:grpSp>
        <p:nvGrpSpPr>
          <p:cNvPr id="20" name="drink"/>
          <p:cNvGrpSpPr/>
          <p:nvPr userDrawn="1"/>
        </p:nvGrpSpPr>
        <p:grpSpPr>
          <a:xfrm>
            <a:off x="2888252" y="5222317"/>
            <a:ext cx="2539780" cy="1216221"/>
            <a:chOff x="2743200" y="5257800"/>
            <a:chExt cx="2539780" cy="1216221"/>
          </a:xfrm>
        </p:grpSpPr>
        <p:sp>
          <p:nvSpPr>
            <p:cNvPr id="21" name="Rounded Rectangle 20"/>
            <p:cNvSpPr/>
            <p:nvPr/>
          </p:nvSpPr>
          <p:spPr>
            <a:xfrm>
              <a:off x="2743200" y="5257800"/>
              <a:ext cx="2286000" cy="1097280"/>
            </a:xfrm>
            <a:prstGeom prst="roundRect">
              <a:avLst/>
            </a:prstGeom>
            <a:solidFill>
              <a:srgbClr val="00963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 panose="020B0506020104020203" pitchFamily="34" charset="0"/>
                </a:rPr>
                <a:t>Space Drink</a:t>
              </a:r>
            </a:p>
            <a:p>
              <a:r>
                <a:rPr lang="en-US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 panose="020B0506020104020203" pitchFamily="34" charset="0"/>
                </a:rPr>
                <a:t>Outside the door, turn left</a:t>
              </a:r>
              <a:endPara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endParaRPr>
            </a:p>
          </p:txBody>
        </p:sp>
        <p:pic>
          <p:nvPicPr>
            <p:cNvPr id="22" name="Picture 4" descr="http://www2.psd100.com/ppp/2013/11/0601/Coca-Cola-icon-1106084004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3992" y="5887557"/>
              <a:ext cx="538988" cy="538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http://colouringbook.org/SVG/2011/COLOURINGBOOK.ORG/CBOOK/pipo_espresso_beverage_coffee_cup_coloring_book_colouring-999px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7696" y="6001244"/>
              <a:ext cx="439762" cy="472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g"/>
          <p:cNvSpPr/>
          <p:nvPr userDrawn="1"/>
        </p:nvSpPr>
        <p:spPr>
          <a:xfrm>
            <a:off x="3008040" y="1936044"/>
            <a:ext cx="6192817" cy="2288243"/>
          </a:xfrm>
          <a:prstGeom prst="flowChartAlternateProcess">
            <a:avLst/>
          </a:prstGeom>
          <a:solidFill>
            <a:srgbClr val="00963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welcome"/>
          <p:cNvSpPr/>
          <p:nvPr userDrawn="1"/>
        </p:nvSpPr>
        <p:spPr>
          <a:xfrm>
            <a:off x="3223645" y="1987257"/>
            <a:ext cx="5831270" cy="2223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Welcome Space Cadets! </a:t>
            </a:r>
          </a:p>
          <a:p>
            <a:endParaRPr lang="en-US" sz="105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As </a:t>
            </a: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you know, we are moving to Planet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EPIC</a:t>
            </a: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.</a:t>
            </a:r>
          </a:p>
          <a:p>
            <a:r>
              <a:rPr lang="en-US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 </a:t>
            </a:r>
            <a:r>
              <a:rPr lang="en-US" sz="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 </a:t>
            </a:r>
            <a:endParaRPr lang="en-US" sz="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  <a:p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Today</a:t>
            </a: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, you will be trained to fly the spaceship, </a:t>
            </a:r>
            <a:b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</a:br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and </a:t>
            </a: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in the future you will be responsible to migrate</a:t>
            </a:r>
            <a:b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</a:br>
            <a:r>
              <a:rPr lang="en-US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our </a:t>
            </a: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civilians to planet Epic. </a:t>
            </a: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 panose="020B0506020104020203" pitchFamily="34" charset="0"/>
            </a:endParaRPr>
          </a:p>
        </p:txBody>
      </p:sp>
      <p:sp>
        <p:nvSpPr>
          <p:cNvPr id="26" name="Oval 25"/>
          <p:cNvSpPr/>
          <p:nvPr userDrawn="1"/>
        </p:nvSpPr>
        <p:spPr>
          <a:xfrm>
            <a:off x="483487" y="5970826"/>
            <a:ext cx="1782901" cy="693614"/>
          </a:xfrm>
          <a:prstGeom prst="ellipse">
            <a:avLst/>
          </a:prstGeom>
          <a:noFill/>
          <a:ln>
            <a:solidFill>
              <a:srgbClr val="008FBE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bathroom"/>
          <p:cNvSpPr/>
          <p:nvPr userDrawn="1"/>
        </p:nvSpPr>
        <p:spPr>
          <a:xfrm>
            <a:off x="6978748" y="5220353"/>
            <a:ext cx="2286000" cy="1097280"/>
          </a:xfrm>
          <a:prstGeom prst="roundRect">
            <a:avLst/>
          </a:prstGeom>
          <a:solidFill>
            <a:srgbClr val="00963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prstClr val="white"/>
                </a:solidFill>
                <a:latin typeface="Gill Sans MT Condensed" panose="020B0506020104020203" pitchFamily="34" charset="0"/>
              </a:rPr>
              <a:t>Space Restroom</a:t>
            </a:r>
          </a:p>
          <a:p>
            <a:r>
              <a:rPr lang="en-US" dirty="0" smtClean="0">
                <a:solidFill>
                  <a:prstClr val="white"/>
                </a:solidFill>
                <a:latin typeface="Gill Sans MT Condensed" panose="020B0506020104020203" pitchFamily="34" charset="0"/>
              </a:rPr>
              <a:t>Walk pass the elevator, </a:t>
            </a:r>
            <a:br>
              <a:rPr lang="en-US" dirty="0" smtClean="0">
                <a:solidFill>
                  <a:prstClr val="white"/>
                </a:solidFill>
                <a:latin typeface="Gill Sans MT Condensed" panose="020B0506020104020203" pitchFamily="34" charset="0"/>
              </a:rPr>
            </a:br>
            <a:r>
              <a:rPr lang="en-US" dirty="0" smtClean="0">
                <a:solidFill>
                  <a:prstClr val="white"/>
                </a:solidFill>
                <a:latin typeface="Gill Sans MT Condensed" panose="020B0506020104020203" pitchFamily="34" charset="0"/>
              </a:rPr>
              <a:t>turn right</a:t>
            </a:r>
            <a:endParaRPr lang="en-US" dirty="0">
              <a:solidFill>
                <a:prstClr val="white"/>
              </a:solidFill>
              <a:latin typeface="Gill Sans MT Condensed" panose="020B0506020104020203" pitchFamily="34" charset="0"/>
            </a:endParaRPr>
          </a:p>
        </p:txBody>
      </p:sp>
      <p:pic>
        <p:nvPicPr>
          <p:cNvPr id="28" name="spaceship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3979" y="4925450"/>
            <a:ext cx="5527343" cy="1513088"/>
          </a:xfrm>
          <a:prstGeom prst="rect">
            <a:avLst/>
          </a:prstGeom>
        </p:spPr>
      </p:pic>
      <p:pic>
        <p:nvPicPr>
          <p:cNvPr id="29" name="captain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94" y="1493164"/>
            <a:ext cx="1862906" cy="4995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door-left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" y="0"/>
            <a:ext cx="6864085" cy="6858000"/>
          </a:xfrm>
          <a:prstGeom prst="rect">
            <a:avLst/>
          </a:prstGeom>
        </p:spPr>
      </p:pic>
      <p:pic>
        <p:nvPicPr>
          <p:cNvPr id="31" name="door-right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276" y="0"/>
            <a:ext cx="6687615" cy="6858000"/>
          </a:xfrm>
          <a:prstGeom prst="rect">
            <a:avLst/>
          </a:prstGeom>
        </p:spPr>
      </p:pic>
      <p:pic>
        <p:nvPicPr>
          <p:cNvPr id="32" name="logo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3" t="16667" r="13889" b="16665"/>
          <a:stretch/>
        </p:blipFill>
        <p:spPr>
          <a:xfrm>
            <a:off x="5177748" y="2457157"/>
            <a:ext cx="1920240" cy="1920240"/>
          </a:xfrm>
          <a:prstGeom prst="ellipse">
            <a:avLst/>
          </a:prstGeom>
          <a:ln w="63500" cap="rnd">
            <a:solidFill>
              <a:srgbClr val="333333">
                <a:alpha val="0"/>
              </a:srgb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sp>
        <p:nvSpPr>
          <p:cNvPr id="33" name="Circle"/>
          <p:cNvSpPr/>
          <p:nvPr userDrawn="1"/>
        </p:nvSpPr>
        <p:spPr>
          <a:xfrm>
            <a:off x="5188634" y="2457157"/>
            <a:ext cx="1920240" cy="1920240"/>
          </a:xfrm>
          <a:prstGeom prst="ellipse">
            <a:avLst/>
          </a:prstGeom>
          <a:noFill/>
          <a:ln w="127000">
            <a:solidFill>
              <a:srgbClr val="009639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Circle Glow"/>
          <p:cNvSpPr/>
          <p:nvPr userDrawn="1"/>
        </p:nvSpPr>
        <p:spPr>
          <a:xfrm>
            <a:off x="5188634" y="2457157"/>
            <a:ext cx="1920240" cy="1920240"/>
          </a:xfrm>
          <a:prstGeom prst="ellipse">
            <a:avLst/>
          </a:prstGeom>
          <a:noFill/>
          <a:ln w="127000"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20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1.75169 -0.5284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91" y="-2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0.48229 -0.49098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15" y="-2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229 -0.49098 L 0.7177 0.14305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71" y="3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75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25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750"/>
                            </p:stCondLst>
                            <p:childTnLst>
                              <p:par>
                                <p:cTn id="44" presetID="2" presetClass="exit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2" presetClass="exit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62" presetID="26" presetClass="emph" presetSubtype="0" repeatCount="3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750"/>
                            </p:stCondLst>
                            <p:childTnLst>
                              <p:par>
                                <p:cTn id="7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7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25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9751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7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3752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7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453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6" grpId="1" animBg="1"/>
      <p:bldP spid="26" grpId="2" animBg="1"/>
      <p:bldP spid="27" grpId="0" animBg="1"/>
      <p:bldP spid="33" grpId="0" animBg="1"/>
      <p:bldP spid="33" grpId="1" animBg="1"/>
      <p:bldP spid="34" grpId="0" animBg="1"/>
      <p:bldP spid="34" grpId="1" animBg="1"/>
      <p:bldP spid="34" grpId="2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rol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tarbg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2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solidFill>
            <a:srgbClr val="000000">
              <a:alpha val="50196"/>
            </a:srgbClr>
          </a:solidFill>
        </p:spPr>
      </p:pic>
      <p:sp>
        <p:nvSpPr>
          <p:cNvPr id="94" name="bg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7000">
                <a:srgbClr val="070707"/>
              </a:gs>
              <a:gs pos="45000">
                <a:schemeClr val="tx1">
                  <a:lumMod val="95000"/>
                  <a:lumOff val="5000"/>
                  <a:alpha val="39000"/>
                </a:schemeClr>
              </a:gs>
              <a:gs pos="0">
                <a:schemeClr val="accent3">
                  <a:lumMod val="0"/>
                  <a:lumOff val="100000"/>
                  <a:alpha val="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6"/>
          <p:cNvSpPr/>
          <p:nvPr userDrawn="1"/>
        </p:nvSpPr>
        <p:spPr>
          <a:xfrm flipH="1" flipV="1">
            <a:off x="1214675" y="3585641"/>
            <a:ext cx="822960" cy="1069265"/>
          </a:xfrm>
          <a:custGeom>
            <a:avLst/>
            <a:gdLst>
              <a:gd name="connsiteX0" fmla="*/ 822960 w 822960"/>
              <a:gd name="connsiteY0" fmla="*/ 1069265 h 1069265"/>
              <a:gd name="connsiteX1" fmla="*/ 0 w 822960"/>
              <a:gd name="connsiteY1" fmla="*/ 1069265 h 1069265"/>
              <a:gd name="connsiteX2" fmla="*/ 0 w 822960"/>
              <a:gd name="connsiteY2" fmla="*/ 233639 h 1069265"/>
              <a:gd name="connsiteX3" fmla="*/ 822960 w 822960"/>
              <a:gd name="connsiteY3" fmla="*/ 0 h 106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" h="1069265">
                <a:moveTo>
                  <a:pt x="822960" y="1069265"/>
                </a:moveTo>
                <a:lnTo>
                  <a:pt x="0" y="1069265"/>
                </a:lnTo>
                <a:lnTo>
                  <a:pt x="0" y="233639"/>
                </a:lnTo>
                <a:lnTo>
                  <a:pt x="822960" y="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dirty="0">
              <a:solidFill>
                <a:prstClr val="white"/>
              </a:solidFill>
              <a:latin typeface="Bebas Neue" panose="020B0606020202050201" pitchFamily="34" charset="0"/>
            </a:endParaRPr>
          </a:p>
        </p:txBody>
      </p:sp>
      <p:sp>
        <p:nvSpPr>
          <p:cNvPr id="8" name="Freeform 7"/>
          <p:cNvSpPr/>
          <p:nvPr userDrawn="1"/>
        </p:nvSpPr>
        <p:spPr>
          <a:xfrm flipH="1" flipV="1">
            <a:off x="2108416" y="3605520"/>
            <a:ext cx="822960" cy="820775"/>
          </a:xfrm>
          <a:custGeom>
            <a:avLst/>
            <a:gdLst>
              <a:gd name="connsiteX0" fmla="*/ 822960 w 822960"/>
              <a:gd name="connsiteY0" fmla="*/ 820775 h 820775"/>
              <a:gd name="connsiteX1" fmla="*/ 0 w 822960"/>
              <a:gd name="connsiteY1" fmla="*/ 820775 h 820775"/>
              <a:gd name="connsiteX2" fmla="*/ 0 w 822960"/>
              <a:gd name="connsiteY2" fmla="*/ 233639 h 820775"/>
              <a:gd name="connsiteX3" fmla="*/ 822960 w 822960"/>
              <a:gd name="connsiteY3" fmla="*/ 0 h 82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" h="820775">
                <a:moveTo>
                  <a:pt x="822960" y="820775"/>
                </a:moveTo>
                <a:lnTo>
                  <a:pt x="0" y="820775"/>
                </a:lnTo>
                <a:lnTo>
                  <a:pt x="0" y="233639"/>
                </a:lnTo>
                <a:lnTo>
                  <a:pt x="822960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dirty="0">
              <a:solidFill>
                <a:prstClr val="white"/>
              </a:solidFill>
              <a:latin typeface="Bebas Neue" panose="020B0606020202050201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002158" y="3605523"/>
            <a:ext cx="822960" cy="585216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Bebas Neue" panose="020B0606020202050201" pitchFamily="34" charset="0"/>
            </a:endParaRPr>
          </a:p>
        </p:txBody>
      </p:sp>
      <p:sp>
        <p:nvSpPr>
          <p:cNvPr id="10" name="Deathstar readout"/>
          <p:cNvSpPr>
            <a:spLocks/>
          </p:cNvSpPr>
          <p:nvPr userDrawn="1"/>
        </p:nvSpPr>
        <p:spPr>
          <a:xfrm>
            <a:off x="4675900" y="3708716"/>
            <a:ext cx="1890703" cy="320040"/>
          </a:xfrm>
          <a:prstGeom prst="rect">
            <a:avLst/>
          </a:prstGeom>
          <a:solidFill>
            <a:srgbClr val="5B9BD5">
              <a:alpha val="25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OCR A Extended" panose="02010509020102010303" pitchFamily="50" charset="0"/>
            </a:endParaRPr>
          </a:p>
        </p:txBody>
      </p:sp>
      <p:sp>
        <p:nvSpPr>
          <p:cNvPr id="11" name="Teardrop 10"/>
          <p:cNvSpPr/>
          <p:nvPr userDrawn="1"/>
        </p:nvSpPr>
        <p:spPr>
          <a:xfrm>
            <a:off x="7360920" y="2788920"/>
            <a:ext cx="2743200" cy="2743200"/>
          </a:xfrm>
          <a:prstGeom prst="teardrop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nip and Round Single Corner Rectangle 11"/>
          <p:cNvSpPr/>
          <p:nvPr userDrawn="1"/>
        </p:nvSpPr>
        <p:spPr>
          <a:xfrm flipH="1">
            <a:off x="131803" y="1491049"/>
            <a:ext cx="4258963" cy="2501941"/>
          </a:xfrm>
          <a:prstGeom prst="snipRoundRect">
            <a:avLst/>
          </a:prstGeom>
          <a:solidFill>
            <a:srgbClr val="FFFF00">
              <a:alpha val="34902"/>
            </a:srgbClr>
          </a:solidFill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274320" tIns="228600" rIns="91440" rtlCol="0" anchor="t"/>
          <a:lstStyle/>
          <a:p>
            <a:pPr>
              <a:lnSpc>
                <a:spcPts val="1400"/>
              </a:lnSpc>
            </a:pPr>
            <a:r>
              <a:rPr lang="en-US" sz="140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INTERMISSION MODULES</a:t>
            </a:r>
            <a:endParaRPr lang="en-US" sz="14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13" name="Snip and Round Single Corner Rectangle 12"/>
          <p:cNvSpPr/>
          <p:nvPr userDrawn="1"/>
        </p:nvSpPr>
        <p:spPr>
          <a:xfrm flipH="1" flipV="1">
            <a:off x="135919" y="4087091"/>
            <a:ext cx="4258963" cy="2676172"/>
          </a:xfrm>
          <a:prstGeom prst="snipRoundRect">
            <a:avLst/>
          </a:prstGeom>
          <a:solidFill>
            <a:srgbClr val="FFFF00">
              <a:alpha val="34902"/>
            </a:srgbClr>
          </a:solidFill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640080" rIns="457200" bIns="228600" rtlCol="0" anchor="t"/>
          <a:lstStyle/>
          <a:p>
            <a:r>
              <a:rPr lang="en-US" sz="140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REBOOT MODULES</a:t>
            </a:r>
            <a:endParaRPr lang="en-US" sz="14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215207" y="1817172"/>
            <a:ext cx="822960" cy="1703084"/>
          </a:xfrm>
          <a:prstGeom prst="rect">
            <a:avLst/>
          </a:prstGeom>
          <a:solidFill>
            <a:schemeClr val="accent1">
              <a:alpha val="3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108948" y="1817172"/>
            <a:ext cx="822960" cy="1703084"/>
          </a:xfrm>
          <a:prstGeom prst="rect">
            <a:avLst/>
          </a:prstGeom>
          <a:solidFill>
            <a:schemeClr val="accent1">
              <a:alpha val="5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3002690" y="1817172"/>
            <a:ext cx="822960" cy="1703083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" rtlCol="0" anchor="t"/>
          <a:lstStyle/>
          <a:p>
            <a:pPr algn="ctr"/>
            <a:endParaRPr lang="en-US" sz="14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17" name="Teardrop 16"/>
          <p:cNvSpPr/>
          <p:nvPr userDrawn="1"/>
        </p:nvSpPr>
        <p:spPr>
          <a:xfrm>
            <a:off x="7364860" y="2793081"/>
            <a:ext cx="2743200" cy="2743200"/>
          </a:xfrm>
          <a:prstGeom prst="teardrop">
            <a:avLst/>
          </a:prstGeom>
          <a:solidFill>
            <a:srgbClr val="689335">
              <a:alpha val="61961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d Spinner"/>
          <p:cNvSpPr>
            <a:spLocks noChangeAspect="1"/>
          </p:cNvSpPr>
          <p:nvPr userDrawn="1"/>
        </p:nvSpPr>
        <p:spPr>
          <a:xfrm>
            <a:off x="7589520" y="3017520"/>
            <a:ext cx="2286000" cy="2286000"/>
          </a:xfrm>
          <a:custGeom>
            <a:avLst/>
            <a:gdLst>
              <a:gd name="connsiteX0" fmla="*/ 1143000 w 2286000"/>
              <a:gd name="connsiteY0" fmla="*/ 320040 h 2286000"/>
              <a:gd name="connsiteX1" fmla="*/ 320040 w 2286000"/>
              <a:gd name="connsiteY1" fmla="*/ 1143000 h 2286000"/>
              <a:gd name="connsiteX2" fmla="*/ 1143000 w 2286000"/>
              <a:gd name="connsiteY2" fmla="*/ 1965960 h 2286000"/>
              <a:gd name="connsiteX3" fmla="*/ 1965960 w 2286000"/>
              <a:gd name="connsiteY3" fmla="*/ 1143000 h 2286000"/>
              <a:gd name="connsiteX4" fmla="*/ 1143000 w 2286000"/>
              <a:gd name="connsiteY4" fmla="*/ 320040 h 2286000"/>
              <a:gd name="connsiteX5" fmla="*/ 1143000 w 2286000"/>
              <a:gd name="connsiteY5" fmla="*/ 0 h 2286000"/>
              <a:gd name="connsiteX6" fmla="*/ 2286000 w 2286000"/>
              <a:gd name="connsiteY6" fmla="*/ 1143000 h 2286000"/>
              <a:gd name="connsiteX7" fmla="*/ 1143000 w 2286000"/>
              <a:gd name="connsiteY7" fmla="*/ 2286000 h 2286000"/>
              <a:gd name="connsiteX8" fmla="*/ 0 w 2286000"/>
              <a:gd name="connsiteY8" fmla="*/ 1143000 h 2286000"/>
              <a:gd name="connsiteX9" fmla="*/ 1143000 w 2286000"/>
              <a:gd name="connsiteY9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6000" h="2286000">
                <a:moveTo>
                  <a:pt x="1143000" y="320040"/>
                </a:moveTo>
                <a:cubicBezTo>
                  <a:pt x="688492" y="320040"/>
                  <a:pt x="320040" y="688492"/>
                  <a:pt x="320040" y="1143000"/>
                </a:cubicBezTo>
                <a:cubicBezTo>
                  <a:pt x="320040" y="1597508"/>
                  <a:pt x="688492" y="1965960"/>
                  <a:pt x="1143000" y="1965960"/>
                </a:cubicBezTo>
                <a:cubicBezTo>
                  <a:pt x="1597508" y="1965960"/>
                  <a:pt x="1965960" y="1597508"/>
                  <a:pt x="1965960" y="1143000"/>
                </a:cubicBezTo>
                <a:cubicBezTo>
                  <a:pt x="1965960" y="688492"/>
                  <a:pt x="1597508" y="320040"/>
                  <a:pt x="1143000" y="320040"/>
                </a:cubicBezTo>
                <a:close/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Pie 18"/>
          <p:cNvSpPr>
            <a:spLocks noChangeAspect="1"/>
          </p:cNvSpPr>
          <p:nvPr userDrawn="1"/>
        </p:nvSpPr>
        <p:spPr>
          <a:xfrm>
            <a:off x="7589520" y="3017520"/>
            <a:ext cx="2286000" cy="2286000"/>
          </a:xfrm>
          <a:prstGeom prst="pie">
            <a:avLst/>
          </a:prstGeom>
          <a:solidFill>
            <a:srgbClr val="5B9BD5"/>
          </a:solidFill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Freeform 19"/>
          <p:cNvSpPr/>
          <p:nvPr userDrawn="1"/>
        </p:nvSpPr>
        <p:spPr>
          <a:xfrm>
            <a:off x="6631781" y="4087092"/>
            <a:ext cx="682229" cy="381839"/>
          </a:xfrm>
          <a:custGeom>
            <a:avLst/>
            <a:gdLst>
              <a:gd name="connsiteX0" fmla="*/ 0 w 625826"/>
              <a:gd name="connsiteY0" fmla="*/ 0 h 381839"/>
              <a:gd name="connsiteX1" fmla="*/ 605868 w 625826"/>
              <a:gd name="connsiteY1" fmla="*/ 0 h 381839"/>
              <a:gd name="connsiteX2" fmla="*/ 599902 w 625826"/>
              <a:gd name="connsiteY2" fmla="*/ 118141 h 381839"/>
              <a:gd name="connsiteX3" fmla="*/ 606984 w 625826"/>
              <a:gd name="connsiteY3" fmla="*/ 258379 h 381839"/>
              <a:gd name="connsiteX4" fmla="*/ 625826 w 625826"/>
              <a:gd name="connsiteY4" fmla="*/ 381839 h 381839"/>
              <a:gd name="connsiteX5" fmla="*/ 0 w 625826"/>
              <a:gd name="connsiteY5" fmla="*/ 381839 h 381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5826" h="381839">
                <a:moveTo>
                  <a:pt x="0" y="0"/>
                </a:moveTo>
                <a:lnTo>
                  <a:pt x="605868" y="0"/>
                </a:lnTo>
                <a:lnTo>
                  <a:pt x="599902" y="118141"/>
                </a:lnTo>
                <a:cubicBezTo>
                  <a:pt x="599902" y="165486"/>
                  <a:pt x="602301" y="212270"/>
                  <a:pt x="606984" y="258379"/>
                </a:cubicBezTo>
                <a:lnTo>
                  <a:pt x="625826" y="381839"/>
                </a:lnTo>
                <a:lnTo>
                  <a:pt x="0" y="381839"/>
                </a:lnTo>
                <a:close/>
              </a:path>
            </a:pathLst>
          </a:cu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Freeform 20"/>
          <p:cNvSpPr/>
          <p:nvPr userDrawn="1"/>
        </p:nvSpPr>
        <p:spPr>
          <a:xfrm>
            <a:off x="6896012" y="4530180"/>
            <a:ext cx="534220" cy="484213"/>
          </a:xfrm>
          <a:custGeom>
            <a:avLst/>
            <a:gdLst>
              <a:gd name="connsiteX0" fmla="*/ 434709 w 534220"/>
              <a:gd name="connsiteY0" fmla="*/ 0 h 484213"/>
              <a:gd name="connsiteX1" fmla="*/ 459641 w 534220"/>
              <a:gd name="connsiteY1" fmla="*/ 96965 h 484213"/>
              <a:gd name="connsiteX2" fmla="*/ 505763 w 534220"/>
              <a:gd name="connsiteY2" fmla="*/ 222982 h 484213"/>
              <a:gd name="connsiteX3" fmla="*/ 534220 w 534220"/>
              <a:gd name="connsiteY3" fmla="*/ 282053 h 484213"/>
              <a:gd name="connsiteX4" fmla="*/ 0 w 534220"/>
              <a:gd name="connsiteY4" fmla="*/ 484213 h 484213"/>
              <a:gd name="connsiteX5" fmla="*/ 0 w 534220"/>
              <a:gd name="connsiteY5" fmla="*/ 5135 h 484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20" h="484213">
                <a:moveTo>
                  <a:pt x="434709" y="0"/>
                </a:moveTo>
                <a:lnTo>
                  <a:pt x="459641" y="96965"/>
                </a:lnTo>
                <a:cubicBezTo>
                  <a:pt x="472999" y="139914"/>
                  <a:pt x="488412" y="181958"/>
                  <a:pt x="505763" y="222982"/>
                </a:cubicBezTo>
                <a:lnTo>
                  <a:pt x="534220" y="282053"/>
                </a:lnTo>
                <a:lnTo>
                  <a:pt x="0" y="484213"/>
                </a:lnTo>
                <a:lnTo>
                  <a:pt x="0" y="5135"/>
                </a:lnTo>
                <a:close/>
              </a:path>
            </a:pathLst>
          </a:custGeom>
          <a:solidFill>
            <a:schemeClr val="accent1">
              <a:alpha val="7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eform 21"/>
          <p:cNvSpPr/>
          <p:nvPr userDrawn="1"/>
        </p:nvSpPr>
        <p:spPr>
          <a:xfrm>
            <a:off x="6904180" y="4864516"/>
            <a:ext cx="1135138" cy="888357"/>
          </a:xfrm>
          <a:custGeom>
            <a:avLst/>
            <a:gdLst>
              <a:gd name="connsiteX0" fmla="*/ 550868 w 1135138"/>
              <a:gd name="connsiteY0" fmla="*/ 0 h 888357"/>
              <a:gd name="connsiteX1" fmla="*/ 563323 w 1135138"/>
              <a:gd name="connsiteY1" fmla="*/ 25854 h 888357"/>
              <a:gd name="connsiteX2" fmla="*/ 1115592 w 1135138"/>
              <a:gd name="connsiteY2" fmla="*/ 578124 h 888357"/>
              <a:gd name="connsiteX3" fmla="*/ 1135138 w 1135138"/>
              <a:gd name="connsiteY3" fmla="*/ 587539 h 888357"/>
              <a:gd name="connsiteX4" fmla="*/ 971580 w 1135138"/>
              <a:gd name="connsiteY4" fmla="*/ 884225 h 888357"/>
              <a:gd name="connsiteX5" fmla="*/ 0 w 1135138"/>
              <a:gd name="connsiteY5" fmla="*/ 888357 h 888357"/>
              <a:gd name="connsiteX6" fmla="*/ 1666 w 1135138"/>
              <a:gd name="connsiteY6" fmla="*/ 224110 h 88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5138" h="888357">
                <a:moveTo>
                  <a:pt x="550868" y="0"/>
                </a:moveTo>
                <a:lnTo>
                  <a:pt x="563323" y="25854"/>
                </a:lnTo>
                <a:cubicBezTo>
                  <a:pt x="690013" y="259070"/>
                  <a:pt x="882376" y="451433"/>
                  <a:pt x="1115592" y="578124"/>
                </a:cubicBezTo>
                <a:lnTo>
                  <a:pt x="1135138" y="587539"/>
                </a:lnTo>
                <a:lnTo>
                  <a:pt x="971580" y="884225"/>
                </a:lnTo>
                <a:lnTo>
                  <a:pt x="0" y="888357"/>
                </a:lnTo>
                <a:cubicBezTo>
                  <a:pt x="2332" y="662303"/>
                  <a:pt x="-666" y="450164"/>
                  <a:pt x="1666" y="224110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8732018" y="2529556"/>
            <a:ext cx="1372102" cy="189543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Freeform 23"/>
          <p:cNvSpPr>
            <a:spLocks noChangeAspect="1"/>
          </p:cNvSpPr>
          <p:nvPr userDrawn="1"/>
        </p:nvSpPr>
        <p:spPr>
          <a:xfrm>
            <a:off x="8247888" y="2185415"/>
            <a:ext cx="411480" cy="274320"/>
          </a:xfrm>
          <a:custGeom>
            <a:avLst/>
            <a:gdLst>
              <a:gd name="connsiteX0" fmla="*/ 137160 w 411480"/>
              <a:gd name="connsiteY0" fmla="*/ 0 h 274320"/>
              <a:gd name="connsiteX1" fmla="*/ 411480 w 411480"/>
              <a:gd name="connsiteY1" fmla="*/ 0 h 274320"/>
              <a:gd name="connsiteX2" fmla="*/ 411480 w 411480"/>
              <a:gd name="connsiteY2" fmla="*/ 274320 h 274320"/>
              <a:gd name="connsiteX3" fmla="*/ 137160 w 411480"/>
              <a:gd name="connsiteY3" fmla="*/ 274320 h 274320"/>
              <a:gd name="connsiteX4" fmla="*/ 0 w 411480"/>
              <a:gd name="connsiteY4" fmla="*/ 137160 h 274320"/>
              <a:gd name="connsiteX5" fmla="*/ 137160 w 41148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1480" h="274320">
                <a:moveTo>
                  <a:pt x="137160" y="0"/>
                </a:moveTo>
                <a:lnTo>
                  <a:pt x="411480" y="0"/>
                </a:lnTo>
                <a:lnTo>
                  <a:pt x="41148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Bottom Green End"/>
          <p:cNvSpPr>
            <a:spLocks noChangeAspect="1"/>
          </p:cNvSpPr>
          <p:nvPr userDrawn="1"/>
        </p:nvSpPr>
        <p:spPr>
          <a:xfrm>
            <a:off x="10195560" y="5986022"/>
            <a:ext cx="1165860" cy="77724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Bottom Green"/>
          <p:cNvSpPr/>
          <p:nvPr userDrawn="1"/>
        </p:nvSpPr>
        <p:spPr>
          <a:xfrm>
            <a:off x="4671044" y="4530179"/>
            <a:ext cx="5433076" cy="2233083"/>
          </a:xfrm>
          <a:custGeom>
            <a:avLst/>
            <a:gdLst>
              <a:gd name="connsiteX0" fmla="*/ 4045733 w 5433076"/>
              <a:gd name="connsiteY0" fmla="*/ 1456158 h 2233083"/>
              <a:gd name="connsiteX1" fmla="*/ 5433076 w 5433076"/>
              <a:gd name="connsiteY1" fmla="*/ 1456158 h 2233083"/>
              <a:gd name="connsiteX2" fmla="*/ 5433076 w 5433076"/>
              <a:gd name="connsiteY2" fmla="*/ 2231740 h 2233083"/>
              <a:gd name="connsiteX3" fmla="*/ 5397324 w 5433076"/>
              <a:gd name="connsiteY3" fmla="*/ 2233083 h 2233083"/>
              <a:gd name="connsiteX4" fmla="*/ 3936544 w 5433076"/>
              <a:gd name="connsiteY4" fmla="*/ 2233083 h 2233083"/>
              <a:gd name="connsiteX5" fmla="*/ 3172136 w 5433076"/>
              <a:gd name="connsiteY5" fmla="*/ 1455608 h 2233083"/>
              <a:gd name="connsiteX6" fmla="*/ 3433904 w 5433076"/>
              <a:gd name="connsiteY6" fmla="*/ 1455608 h 2233083"/>
              <a:gd name="connsiteX7" fmla="*/ 3433904 w 5433076"/>
              <a:gd name="connsiteY7" fmla="*/ 1456158 h 2233083"/>
              <a:gd name="connsiteX8" fmla="*/ 3971593 w 5433076"/>
              <a:gd name="connsiteY8" fmla="*/ 1456158 h 2233083"/>
              <a:gd name="connsiteX9" fmla="*/ 3862404 w 5433076"/>
              <a:gd name="connsiteY9" fmla="*/ 2233083 h 2233083"/>
              <a:gd name="connsiteX10" fmla="*/ 2758745 w 5433076"/>
              <a:gd name="connsiteY10" fmla="*/ 2233083 h 2233083"/>
              <a:gd name="connsiteX11" fmla="*/ 1892881 w 5433076"/>
              <a:gd name="connsiteY11" fmla="*/ 700357 h 2233083"/>
              <a:gd name="connsiteX12" fmla="*/ 1892881 w 5433076"/>
              <a:gd name="connsiteY12" fmla="*/ 1197210 h 2233083"/>
              <a:gd name="connsiteX13" fmla="*/ 2280067 w 5433076"/>
              <a:gd name="connsiteY13" fmla="*/ 1455608 h 2233083"/>
              <a:gd name="connsiteX14" fmla="*/ 3088983 w 5433076"/>
              <a:gd name="connsiteY14" fmla="*/ 1455608 h 2233083"/>
              <a:gd name="connsiteX15" fmla="*/ 2675592 w 5433076"/>
              <a:gd name="connsiteY15" fmla="*/ 2233083 h 2233083"/>
              <a:gd name="connsiteX16" fmla="*/ 1034798 w 5433076"/>
              <a:gd name="connsiteY16" fmla="*/ 2233083 h 2233083"/>
              <a:gd name="connsiteX17" fmla="*/ 21026 w 5433076"/>
              <a:gd name="connsiteY17" fmla="*/ 1618758 h 2233083"/>
              <a:gd name="connsiteX18" fmla="*/ 5148 w 5433076"/>
              <a:gd name="connsiteY18" fmla="*/ 1501652 h 2233083"/>
              <a:gd name="connsiteX19" fmla="*/ 0 w 5433076"/>
              <a:gd name="connsiteY19" fmla="*/ 0 h 2233083"/>
              <a:gd name="connsiteX20" fmla="*/ 1892907 w 5433076"/>
              <a:gd name="connsiteY20" fmla="*/ 0 h 2233083"/>
              <a:gd name="connsiteX21" fmla="*/ 1892907 w 5433076"/>
              <a:gd name="connsiteY21" fmla="*/ 484214 h 2233083"/>
              <a:gd name="connsiteX22" fmla="*/ 1892881 w 5433076"/>
              <a:gd name="connsiteY22" fmla="*/ 484214 h 2233083"/>
              <a:gd name="connsiteX23" fmla="*/ 1892881 w 5433076"/>
              <a:gd name="connsiteY23" fmla="*/ 620597 h 2233083"/>
              <a:gd name="connsiteX24" fmla="*/ 1 w 5433076"/>
              <a:gd name="connsiteY24" fmla="*/ 1424077 h 2233083"/>
              <a:gd name="connsiteX25" fmla="*/ 1 w 5433076"/>
              <a:gd name="connsiteY25" fmla="*/ 484214 h 2233083"/>
              <a:gd name="connsiteX26" fmla="*/ 0 w 5433076"/>
              <a:gd name="connsiteY26" fmla="*/ 484214 h 223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433076" h="2233083">
                <a:moveTo>
                  <a:pt x="4045733" y="1456158"/>
                </a:moveTo>
                <a:lnTo>
                  <a:pt x="5433076" y="1456158"/>
                </a:lnTo>
                <a:lnTo>
                  <a:pt x="5433076" y="2231740"/>
                </a:lnTo>
                <a:lnTo>
                  <a:pt x="5397324" y="2233083"/>
                </a:lnTo>
                <a:lnTo>
                  <a:pt x="3936544" y="2233083"/>
                </a:lnTo>
                <a:close/>
                <a:moveTo>
                  <a:pt x="3172136" y="1455608"/>
                </a:moveTo>
                <a:lnTo>
                  <a:pt x="3433904" y="1455608"/>
                </a:lnTo>
                <a:lnTo>
                  <a:pt x="3433904" y="1456158"/>
                </a:lnTo>
                <a:lnTo>
                  <a:pt x="3971593" y="1456158"/>
                </a:lnTo>
                <a:lnTo>
                  <a:pt x="3862404" y="2233083"/>
                </a:lnTo>
                <a:lnTo>
                  <a:pt x="2758745" y="2233083"/>
                </a:lnTo>
                <a:close/>
                <a:moveTo>
                  <a:pt x="1892881" y="700357"/>
                </a:moveTo>
                <a:lnTo>
                  <a:pt x="1892881" y="1197210"/>
                </a:lnTo>
                <a:cubicBezTo>
                  <a:pt x="1892881" y="1339919"/>
                  <a:pt x="2066230" y="1455608"/>
                  <a:pt x="2280067" y="1455608"/>
                </a:cubicBezTo>
                <a:lnTo>
                  <a:pt x="3088983" y="1455608"/>
                </a:lnTo>
                <a:lnTo>
                  <a:pt x="2675592" y="2233083"/>
                </a:lnTo>
                <a:lnTo>
                  <a:pt x="1034798" y="2233083"/>
                </a:lnTo>
                <a:cubicBezTo>
                  <a:pt x="534782" y="2233083"/>
                  <a:pt x="117527" y="1969367"/>
                  <a:pt x="21026" y="1618758"/>
                </a:cubicBezTo>
                <a:lnTo>
                  <a:pt x="5148" y="1501652"/>
                </a:lnTo>
                <a:close/>
                <a:moveTo>
                  <a:pt x="0" y="0"/>
                </a:moveTo>
                <a:lnTo>
                  <a:pt x="1892907" y="0"/>
                </a:lnTo>
                <a:lnTo>
                  <a:pt x="1892907" y="484214"/>
                </a:lnTo>
                <a:lnTo>
                  <a:pt x="1892881" y="484214"/>
                </a:lnTo>
                <a:lnTo>
                  <a:pt x="1892881" y="620597"/>
                </a:lnTo>
                <a:lnTo>
                  <a:pt x="1" y="1424077"/>
                </a:lnTo>
                <a:lnTo>
                  <a:pt x="1" y="484214"/>
                </a:lnTo>
                <a:lnTo>
                  <a:pt x="0" y="484214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>
            <a:spLocks/>
          </p:cNvSpPr>
          <p:nvPr userDrawn="1"/>
        </p:nvSpPr>
        <p:spPr>
          <a:xfrm>
            <a:off x="8732018" y="2185415"/>
            <a:ext cx="411480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>
            <a:spLocks noChangeAspect="1"/>
          </p:cNvSpPr>
          <p:nvPr userDrawn="1"/>
        </p:nvSpPr>
        <p:spPr>
          <a:xfrm>
            <a:off x="9216148" y="1841274"/>
            <a:ext cx="411480" cy="27432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>
            <a:spLocks/>
          </p:cNvSpPr>
          <p:nvPr userDrawn="1"/>
        </p:nvSpPr>
        <p:spPr>
          <a:xfrm>
            <a:off x="6966573" y="2184698"/>
            <a:ext cx="693907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>
            <a:spLocks noChangeAspect="1"/>
          </p:cNvSpPr>
          <p:nvPr userDrawn="1"/>
        </p:nvSpPr>
        <p:spPr>
          <a:xfrm>
            <a:off x="9216148" y="1499860"/>
            <a:ext cx="411480" cy="27432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>
            <a:spLocks/>
          </p:cNvSpPr>
          <p:nvPr userDrawn="1"/>
        </p:nvSpPr>
        <p:spPr>
          <a:xfrm>
            <a:off x="8732018" y="1499860"/>
            <a:ext cx="411480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Freeform 31"/>
          <p:cNvSpPr>
            <a:spLocks noChangeAspect="1"/>
          </p:cNvSpPr>
          <p:nvPr userDrawn="1"/>
        </p:nvSpPr>
        <p:spPr>
          <a:xfrm>
            <a:off x="9700278" y="1499860"/>
            <a:ext cx="769602" cy="276746"/>
          </a:xfrm>
          <a:custGeom>
            <a:avLst/>
            <a:gdLst>
              <a:gd name="connsiteX0" fmla="*/ 137160 w 769602"/>
              <a:gd name="connsiteY0" fmla="*/ 0 h 276746"/>
              <a:gd name="connsiteX1" fmla="*/ 411480 w 769602"/>
              <a:gd name="connsiteY1" fmla="*/ 0 h 276746"/>
              <a:gd name="connsiteX2" fmla="*/ 411480 w 769602"/>
              <a:gd name="connsiteY2" fmla="*/ 2426 h 276746"/>
              <a:gd name="connsiteX3" fmla="*/ 632442 w 769602"/>
              <a:gd name="connsiteY3" fmla="*/ 2426 h 276746"/>
              <a:gd name="connsiteX4" fmla="*/ 769602 w 769602"/>
              <a:gd name="connsiteY4" fmla="*/ 139586 h 276746"/>
              <a:gd name="connsiteX5" fmla="*/ 632442 w 769602"/>
              <a:gd name="connsiteY5" fmla="*/ 276746 h 276746"/>
              <a:gd name="connsiteX6" fmla="*/ 358122 w 769602"/>
              <a:gd name="connsiteY6" fmla="*/ 276746 h 276746"/>
              <a:gd name="connsiteX7" fmla="*/ 358122 w 769602"/>
              <a:gd name="connsiteY7" fmla="*/ 274320 h 276746"/>
              <a:gd name="connsiteX8" fmla="*/ 137160 w 769602"/>
              <a:gd name="connsiteY8" fmla="*/ 274320 h 276746"/>
              <a:gd name="connsiteX9" fmla="*/ 0 w 769602"/>
              <a:gd name="connsiteY9" fmla="*/ 137160 h 276746"/>
              <a:gd name="connsiteX10" fmla="*/ 137160 w 769602"/>
              <a:gd name="connsiteY10" fmla="*/ 0 h 27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9602" h="276746">
                <a:moveTo>
                  <a:pt x="137160" y="0"/>
                </a:moveTo>
                <a:lnTo>
                  <a:pt x="411480" y="0"/>
                </a:lnTo>
                <a:lnTo>
                  <a:pt x="411480" y="2426"/>
                </a:lnTo>
                <a:lnTo>
                  <a:pt x="632442" y="2426"/>
                </a:lnTo>
                <a:cubicBezTo>
                  <a:pt x="708193" y="2426"/>
                  <a:pt x="769602" y="63835"/>
                  <a:pt x="769602" y="139586"/>
                </a:cubicBezTo>
                <a:cubicBezTo>
                  <a:pt x="769602" y="215337"/>
                  <a:pt x="708193" y="276746"/>
                  <a:pt x="632442" y="276746"/>
                </a:cubicBezTo>
                <a:lnTo>
                  <a:pt x="358122" y="276746"/>
                </a:lnTo>
                <a:lnTo>
                  <a:pt x="358122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Freeform 32"/>
          <p:cNvSpPr>
            <a:spLocks noChangeAspect="1"/>
          </p:cNvSpPr>
          <p:nvPr userDrawn="1"/>
        </p:nvSpPr>
        <p:spPr>
          <a:xfrm>
            <a:off x="6688184" y="2184698"/>
            <a:ext cx="205740" cy="274320"/>
          </a:xfrm>
          <a:custGeom>
            <a:avLst/>
            <a:gdLst>
              <a:gd name="connsiteX0" fmla="*/ 137160 w 205740"/>
              <a:gd name="connsiteY0" fmla="*/ 0 h 274320"/>
              <a:gd name="connsiteX1" fmla="*/ 205740 w 205740"/>
              <a:gd name="connsiteY1" fmla="*/ 0 h 274320"/>
              <a:gd name="connsiteX2" fmla="*/ 205740 w 205740"/>
              <a:gd name="connsiteY2" fmla="*/ 274320 h 274320"/>
              <a:gd name="connsiteX3" fmla="*/ 137160 w 205740"/>
              <a:gd name="connsiteY3" fmla="*/ 274320 h 274320"/>
              <a:gd name="connsiteX4" fmla="*/ 0 w 205740"/>
              <a:gd name="connsiteY4" fmla="*/ 137160 h 274320"/>
              <a:gd name="connsiteX5" fmla="*/ 137160 w 20574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740" h="274320">
                <a:moveTo>
                  <a:pt x="137160" y="0"/>
                </a:moveTo>
                <a:lnTo>
                  <a:pt x="205740" y="0"/>
                </a:lnTo>
                <a:lnTo>
                  <a:pt x="20574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>
            <a:spLocks/>
          </p:cNvSpPr>
          <p:nvPr userDrawn="1"/>
        </p:nvSpPr>
        <p:spPr>
          <a:xfrm>
            <a:off x="6966573" y="1841274"/>
            <a:ext cx="693907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Freeform 34"/>
          <p:cNvSpPr>
            <a:spLocks noChangeAspect="1"/>
          </p:cNvSpPr>
          <p:nvPr userDrawn="1"/>
        </p:nvSpPr>
        <p:spPr>
          <a:xfrm>
            <a:off x="6688184" y="1841274"/>
            <a:ext cx="205740" cy="274320"/>
          </a:xfrm>
          <a:custGeom>
            <a:avLst/>
            <a:gdLst>
              <a:gd name="connsiteX0" fmla="*/ 137160 w 205740"/>
              <a:gd name="connsiteY0" fmla="*/ 0 h 274320"/>
              <a:gd name="connsiteX1" fmla="*/ 205740 w 205740"/>
              <a:gd name="connsiteY1" fmla="*/ 0 h 274320"/>
              <a:gd name="connsiteX2" fmla="*/ 205740 w 205740"/>
              <a:gd name="connsiteY2" fmla="*/ 274320 h 274320"/>
              <a:gd name="connsiteX3" fmla="*/ 137160 w 205740"/>
              <a:gd name="connsiteY3" fmla="*/ 274320 h 274320"/>
              <a:gd name="connsiteX4" fmla="*/ 0 w 205740"/>
              <a:gd name="connsiteY4" fmla="*/ 137160 h 274320"/>
              <a:gd name="connsiteX5" fmla="*/ 137160 w 20574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740" h="274320">
                <a:moveTo>
                  <a:pt x="137160" y="0"/>
                </a:moveTo>
                <a:lnTo>
                  <a:pt x="205740" y="0"/>
                </a:lnTo>
                <a:lnTo>
                  <a:pt x="20574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>
            <a:spLocks/>
          </p:cNvSpPr>
          <p:nvPr userDrawn="1"/>
        </p:nvSpPr>
        <p:spPr>
          <a:xfrm>
            <a:off x="6966573" y="1502597"/>
            <a:ext cx="693907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Freeform 36"/>
          <p:cNvSpPr>
            <a:spLocks noChangeAspect="1"/>
          </p:cNvSpPr>
          <p:nvPr userDrawn="1"/>
        </p:nvSpPr>
        <p:spPr>
          <a:xfrm>
            <a:off x="6688184" y="1502597"/>
            <a:ext cx="205740" cy="274320"/>
          </a:xfrm>
          <a:custGeom>
            <a:avLst/>
            <a:gdLst>
              <a:gd name="connsiteX0" fmla="*/ 137160 w 205740"/>
              <a:gd name="connsiteY0" fmla="*/ 0 h 274320"/>
              <a:gd name="connsiteX1" fmla="*/ 205740 w 205740"/>
              <a:gd name="connsiteY1" fmla="*/ 0 h 274320"/>
              <a:gd name="connsiteX2" fmla="*/ 205740 w 205740"/>
              <a:gd name="connsiteY2" fmla="*/ 274320 h 274320"/>
              <a:gd name="connsiteX3" fmla="*/ 137160 w 205740"/>
              <a:gd name="connsiteY3" fmla="*/ 274320 h 274320"/>
              <a:gd name="connsiteX4" fmla="*/ 0 w 205740"/>
              <a:gd name="connsiteY4" fmla="*/ 137160 h 274320"/>
              <a:gd name="connsiteX5" fmla="*/ 137160 w 20574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740" h="274320">
                <a:moveTo>
                  <a:pt x="137160" y="0"/>
                </a:moveTo>
                <a:lnTo>
                  <a:pt x="205740" y="0"/>
                </a:lnTo>
                <a:lnTo>
                  <a:pt x="20574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Freeform 37"/>
          <p:cNvSpPr/>
          <p:nvPr userDrawn="1"/>
        </p:nvSpPr>
        <p:spPr>
          <a:xfrm rot="19470202">
            <a:off x="7017039" y="2336364"/>
            <a:ext cx="759939" cy="964969"/>
          </a:xfrm>
          <a:custGeom>
            <a:avLst/>
            <a:gdLst>
              <a:gd name="connsiteX0" fmla="*/ 759939 w 759939"/>
              <a:gd name="connsiteY0" fmla="*/ 401373 h 964969"/>
              <a:gd name="connsiteX1" fmla="*/ 718634 w 759939"/>
              <a:gd name="connsiteY1" fmla="*/ 888877 h 964969"/>
              <a:gd name="connsiteX2" fmla="*/ 707532 w 759939"/>
              <a:gd name="connsiteY2" fmla="*/ 888059 h 964969"/>
              <a:gd name="connsiteX3" fmla="*/ 316383 w 759939"/>
              <a:gd name="connsiteY3" fmla="*/ 934444 h 964969"/>
              <a:gd name="connsiteX4" fmla="*/ 220823 w 759939"/>
              <a:gd name="connsiteY4" fmla="*/ 964969 h 964969"/>
              <a:gd name="connsiteX5" fmla="*/ 0 w 759939"/>
              <a:gd name="connsiteY5" fmla="*/ 259005 h 964969"/>
              <a:gd name="connsiteX6" fmla="*/ 192710 w 759939"/>
              <a:gd name="connsiteY6" fmla="*/ 0 h 964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9939" h="964969">
                <a:moveTo>
                  <a:pt x="759939" y="401373"/>
                </a:moveTo>
                <a:lnTo>
                  <a:pt x="718634" y="888877"/>
                </a:lnTo>
                <a:lnTo>
                  <a:pt x="707532" y="888059"/>
                </a:lnTo>
                <a:cubicBezTo>
                  <a:pt x="575482" y="884706"/>
                  <a:pt x="443657" y="900410"/>
                  <a:pt x="316383" y="934444"/>
                </a:cubicBezTo>
                <a:lnTo>
                  <a:pt x="220823" y="964969"/>
                </a:lnTo>
                <a:lnTo>
                  <a:pt x="0" y="259005"/>
                </a:lnTo>
                <a:lnTo>
                  <a:pt x="192710" y="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>
            <a:spLocks/>
          </p:cNvSpPr>
          <p:nvPr userDrawn="1"/>
        </p:nvSpPr>
        <p:spPr>
          <a:xfrm>
            <a:off x="8732018" y="1835645"/>
            <a:ext cx="411480" cy="2743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Freeform 39"/>
          <p:cNvSpPr>
            <a:spLocks noChangeAspect="1"/>
          </p:cNvSpPr>
          <p:nvPr userDrawn="1"/>
        </p:nvSpPr>
        <p:spPr>
          <a:xfrm>
            <a:off x="8243852" y="1838045"/>
            <a:ext cx="411480" cy="274320"/>
          </a:xfrm>
          <a:custGeom>
            <a:avLst/>
            <a:gdLst>
              <a:gd name="connsiteX0" fmla="*/ 137160 w 411480"/>
              <a:gd name="connsiteY0" fmla="*/ 0 h 274320"/>
              <a:gd name="connsiteX1" fmla="*/ 411480 w 411480"/>
              <a:gd name="connsiteY1" fmla="*/ 0 h 274320"/>
              <a:gd name="connsiteX2" fmla="*/ 411480 w 411480"/>
              <a:gd name="connsiteY2" fmla="*/ 274320 h 274320"/>
              <a:gd name="connsiteX3" fmla="*/ 137160 w 411480"/>
              <a:gd name="connsiteY3" fmla="*/ 274320 h 274320"/>
              <a:gd name="connsiteX4" fmla="*/ 0 w 411480"/>
              <a:gd name="connsiteY4" fmla="*/ 137160 h 274320"/>
              <a:gd name="connsiteX5" fmla="*/ 137160 w 411480"/>
              <a:gd name="connsiteY5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1480" h="274320">
                <a:moveTo>
                  <a:pt x="137160" y="0"/>
                </a:moveTo>
                <a:lnTo>
                  <a:pt x="411480" y="0"/>
                </a:lnTo>
                <a:lnTo>
                  <a:pt x="411480" y="274320"/>
                </a:lnTo>
                <a:lnTo>
                  <a:pt x="137160" y="274320"/>
                </a:ln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Freeform 40"/>
          <p:cNvSpPr/>
          <p:nvPr userDrawn="1"/>
        </p:nvSpPr>
        <p:spPr>
          <a:xfrm>
            <a:off x="6966574" y="84858"/>
            <a:ext cx="4421863" cy="1353312"/>
          </a:xfrm>
          <a:custGeom>
            <a:avLst/>
            <a:gdLst>
              <a:gd name="connsiteX0" fmla="*/ 1082406 w 4421863"/>
              <a:gd name="connsiteY0" fmla="*/ 0 h 1166532"/>
              <a:gd name="connsiteX1" fmla="*/ 4421863 w 4421863"/>
              <a:gd name="connsiteY1" fmla="*/ 0 h 1166532"/>
              <a:gd name="connsiteX2" fmla="*/ 4421863 w 4421863"/>
              <a:gd name="connsiteY2" fmla="*/ 1166532 h 1166532"/>
              <a:gd name="connsiteX3" fmla="*/ 5544 w 4421863"/>
              <a:gd name="connsiteY3" fmla="*/ 1166532 h 1166532"/>
              <a:gd name="connsiteX4" fmla="*/ 0 w 4421863"/>
              <a:gd name="connsiteY4" fmla="*/ 1110129 h 1166532"/>
              <a:gd name="connsiteX5" fmla="*/ 1082406 w 4421863"/>
              <a:gd name="connsiteY5" fmla="*/ 0 h 116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1863" h="1166532">
                <a:moveTo>
                  <a:pt x="1082406" y="0"/>
                </a:moveTo>
                <a:lnTo>
                  <a:pt x="4421863" y="0"/>
                </a:lnTo>
                <a:lnTo>
                  <a:pt x="4421863" y="1166532"/>
                </a:lnTo>
                <a:lnTo>
                  <a:pt x="5544" y="1166532"/>
                </a:lnTo>
                <a:lnTo>
                  <a:pt x="0" y="1110129"/>
                </a:lnTo>
                <a:cubicBezTo>
                  <a:pt x="0" y="496988"/>
                  <a:pt x="484668" y="0"/>
                  <a:pt x="1082406" y="0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op Green Master"/>
          <p:cNvSpPr/>
          <p:nvPr userDrawn="1"/>
        </p:nvSpPr>
        <p:spPr>
          <a:xfrm>
            <a:off x="131805" y="84859"/>
            <a:ext cx="6432120" cy="2374084"/>
          </a:xfrm>
          <a:custGeom>
            <a:avLst/>
            <a:gdLst>
              <a:gd name="connsiteX0" fmla="*/ 4539240 w 6432120"/>
              <a:gd name="connsiteY0" fmla="*/ 2099839 h 2374084"/>
              <a:gd name="connsiteX1" fmla="*/ 6432120 w 6432120"/>
              <a:gd name="connsiteY1" fmla="*/ 2099839 h 2374084"/>
              <a:gd name="connsiteX2" fmla="*/ 6432120 w 6432120"/>
              <a:gd name="connsiteY2" fmla="*/ 2374084 h 2374084"/>
              <a:gd name="connsiteX3" fmla="*/ 4539240 w 6432120"/>
              <a:gd name="connsiteY3" fmla="*/ 2374084 h 2374084"/>
              <a:gd name="connsiteX4" fmla="*/ 4539240 w 6432120"/>
              <a:gd name="connsiteY4" fmla="*/ 2305718 h 2374084"/>
              <a:gd name="connsiteX5" fmla="*/ 4539240 w 6432120"/>
              <a:gd name="connsiteY5" fmla="*/ 1761162 h 2374084"/>
              <a:gd name="connsiteX6" fmla="*/ 6432120 w 6432120"/>
              <a:gd name="connsiteY6" fmla="*/ 1761162 h 2374084"/>
              <a:gd name="connsiteX7" fmla="*/ 6432120 w 6432120"/>
              <a:gd name="connsiteY7" fmla="*/ 2026420 h 2374084"/>
              <a:gd name="connsiteX8" fmla="*/ 4539240 w 6432120"/>
              <a:gd name="connsiteY8" fmla="*/ 2026420 h 2374084"/>
              <a:gd name="connsiteX9" fmla="*/ 3750105 w 6432120"/>
              <a:gd name="connsiteY9" fmla="*/ 0 h 2374084"/>
              <a:gd name="connsiteX10" fmla="*/ 5397323 w 6432120"/>
              <a:gd name="connsiteY10" fmla="*/ 0 h 2374084"/>
              <a:gd name="connsiteX11" fmla="*/ 6411095 w 6432120"/>
              <a:gd name="connsiteY11" fmla="*/ 920508 h 2374084"/>
              <a:gd name="connsiteX12" fmla="*/ 6431522 w 6432120"/>
              <a:gd name="connsiteY12" fmla="*/ 1146247 h 2374084"/>
              <a:gd name="connsiteX13" fmla="*/ 6432120 w 6432120"/>
              <a:gd name="connsiteY13" fmla="*/ 1146247 h 2374084"/>
              <a:gd name="connsiteX14" fmla="*/ 6432120 w 6432120"/>
              <a:gd name="connsiteY14" fmla="*/ 1152859 h 2374084"/>
              <a:gd name="connsiteX15" fmla="*/ 6432120 w 6432120"/>
              <a:gd name="connsiteY15" fmla="*/ 1687743 h 2374084"/>
              <a:gd name="connsiteX16" fmla="*/ 4539240 w 6432120"/>
              <a:gd name="connsiteY16" fmla="*/ 1687743 h 2374084"/>
              <a:gd name="connsiteX17" fmla="*/ 4539240 w 6432120"/>
              <a:gd name="connsiteY17" fmla="*/ 1552159 h 2374084"/>
              <a:gd name="connsiteX18" fmla="*/ 4152054 w 6432120"/>
              <a:gd name="connsiteY18" fmla="*/ 1164973 h 2374084"/>
              <a:gd name="connsiteX19" fmla="*/ 3750105 w 6432120"/>
              <a:gd name="connsiteY19" fmla="*/ 1164973 h 2374084"/>
              <a:gd name="connsiteX20" fmla="*/ 2870352 w 6432120"/>
              <a:gd name="connsiteY20" fmla="*/ 0 h 2374084"/>
              <a:gd name="connsiteX21" fmla="*/ 3693313 w 6432120"/>
              <a:gd name="connsiteY21" fmla="*/ 0 h 2374084"/>
              <a:gd name="connsiteX22" fmla="*/ 3693313 w 6432120"/>
              <a:gd name="connsiteY22" fmla="*/ 1164973 h 2374084"/>
              <a:gd name="connsiteX23" fmla="*/ 2998217 w 6432120"/>
              <a:gd name="connsiteY23" fmla="*/ 1164973 h 2374084"/>
              <a:gd name="connsiteX24" fmla="*/ 2998217 w 6432120"/>
              <a:gd name="connsiteY24" fmla="*/ 1164150 h 2374084"/>
              <a:gd name="connsiteX25" fmla="*/ 2870352 w 6432120"/>
              <a:gd name="connsiteY25" fmla="*/ 1164150 h 2374084"/>
              <a:gd name="connsiteX26" fmla="*/ 1119888 w 6432120"/>
              <a:gd name="connsiteY26" fmla="*/ 0 h 2374084"/>
              <a:gd name="connsiteX27" fmla="*/ 2813560 w 6432120"/>
              <a:gd name="connsiteY27" fmla="*/ 0 h 2374084"/>
              <a:gd name="connsiteX28" fmla="*/ 2813560 w 6432120"/>
              <a:gd name="connsiteY28" fmla="*/ 1164150 h 2374084"/>
              <a:gd name="connsiteX29" fmla="*/ 1119888 w 6432120"/>
              <a:gd name="connsiteY29" fmla="*/ 1164150 h 2374084"/>
              <a:gd name="connsiteX30" fmla="*/ 1034797 w 6432120"/>
              <a:gd name="connsiteY30" fmla="*/ 0 h 2374084"/>
              <a:gd name="connsiteX31" fmla="*/ 1063096 w 6432120"/>
              <a:gd name="connsiteY31" fmla="*/ 0 h 2374084"/>
              <a:gd name="connsiteX32" fmla="*/ 1063096 w 6432120"/>
              <a:gd name="connsiteY32" fmla="*/ 1164150 h 2374084"/>
              <a:gd name="connsiteX33" fmla="*/ 767 w 6432120"/>
              <a:gd name="connsiteY33" fmla="*/ 1164150 h 2374084"/>
              <a:gd name="connsiteX34" fmla="*/ 0 w 6432120"/>
              <a:gd name="connsiteY34" fmla="*/ 1152859 h 2374084"/>
              <a:gd name="connsiteX35" fmla="*/ 1034797 w 6432120"/>
              <a:gd name="connsiteY35" fmla="*/ 0 h 237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32120" h="2374084">
                <a:moveTo>
                  <a:pt x="4539240" y="2099839"/>
                </a:moveTo>
                <a:lnTo>
                  <a:pt x="6432120" y="2099839"/>
                </a:lnTo>
                <a:lnTo>
                  <a:pt x="6432120" y="2374084"/>
                </a:lnTo>
                <a:lnTo>
                  <a:pt x="4539240" y="2374084"/>
                </a:lnTo>
                <a:lnTo>
                  <a:pt x="4539240" y="2305718"/>
                </a:lnTo>
                <a:close/>
                <a:moveTo>
                  <a:pt x="4539240" y="1761162"/>
                </a:moveTo>
                <a:lnTo>
                  <a:pt x="6432120" y="1761162"/>
                </a:lnTo>
                <a:lnTo>
                  <a:pt x="6432120" y="2026420"/>
                </a:lnTo>
                <a:lnTo>
                  <a:pt x="4539240" y="2026420"/>
                </a:lnTo>
                <a:close/>
                <a:moveTo>
                  <a:pt x="3750105" y="0"/>
                </a:moveTo>
                <a:lnTo>
                  <a:pt x="5397323" y="0"/>
                </a:lnTo>
                <a:cubicBezTo>
                  <a:pt x="5897339" y="0"/>
                  <a:pt x="6314594" y="395153"/>
                  <a:pt x="6411095" y="920508"/>
                </a:cubicBezTo>
                <a:lnTo>
                  <a:pt x="6431522" y="1146247"/>
                </a:lnTo>
                <a:lnTo>
                  <a:pt x="6432120" y="1146247"/>
                </a:lnTo>
                <a:lnTo>
                  <a:pt x="6432120" y="1152859"/>
                </a:lnTo>
                <a:lnTo>
                  <a:pt x="6432120" y="1687743"/>
                </a:lnTo>
                <a:lnTo>
                  <a:pt x="4539240" y="1687743"/>
                </a:lnTo>
                <a:lnTo>
                  <a:pt x="4539240" y="1552159"/>
                </a:lnTo>
                <a:cubicBezTo>
                  <a:pt x="4539240" y="1338322"/>
                  <a:pt x="4365891" y="1164973"/>
                  <a:pt x="4152054" y="1164973"/>
                </a:cubicBezTo>
                <a:lnTo>
                  <a:pt x="3750105" y="1164973"/>
                </a:lnTo>
                <a:close/>
                <a:moveTo>
                  <a:pt x="2870352" y="0"/>
                </a:moveTo>
                <a:lnTo>
                  <a:pt x="3693313" y="0"/>
                </a:lnTo>
                <a:lnTo>
                  <a:pt x="3693313" y="1164973"/>
                </a:lnTo>
                <a:lnTo>
                  <a:pt x="2998217" y="1164973"/>
                </a:lnTo>
                <a:lnTo>
                  <a:pt x="2998217" y="1164150"/>
                </a:lnTo>
                <a:lnTo>
                  <a:pt x="2870352" y="1164150"/>
                </a:lnTo>
                <a:close/>
                <a:moveTo>
                  <a:pt x="1119888" y="0"/>
                </a:moveTo>
                <a:lnTo>
                  <a:pt x="2813560" y="0"/>
                </a:lnTo>
                <a:lnTo>
                  <a:pt x="2813560" y="1164150"/>
                </a:lnTo>
                <a:lnTo>
                  <a:pt x="1119888" y="1164150"/>
                </a:lnTo>
                <a:close/>
                <a:moveTo>
                  <a:pt x="1034797" y="0"/>
                </a:moveTo>
                <a:lnTo>
                  <a:pt x="1063096" y="0"/>
                </a:lnTo>
                <a:lnTo>
                  <a:pt x="1063096" y="1164150"/>
                </a:lnTo>
                <a:lnTo>
                  <a:pt x="767" y="1164150"/>
                </a:lnTo>
                <a:lnTo>
                  <a:pt x="0" y="1152859"/>
                </a:lnTo>
                <a:cubicBezTo>
                  <a:pt x="0" y="516118"/>
                  <a:pt x="463351" y="0"/>
                  <a:pt x="1034797" y="0"/>
                </a:cubicBez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43" name="Freeform 42"/>
          <p:cNvSpPr>
            <a:spLocks noChangeAspect="1"/>
          </p:cNvSpPr>
          <p:nvPr userDrawn="1"/>
        </p:nvSpPr>
        <p:spPr>
          <a:xfrm>
            <a:off x="9217270" y="2184425"/>
            <a:ext cx="411480" cy="27432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4671045" y="4087092"/>
            <a:ext cx="1892907" cy="381839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Bebas Neue" panose="020B0606020202050201" pitchFamily="34" charset="0"/>
            </a:endParaRPr>
          </a:p>
        </p:txBody>
      </p:sp>
      <p:sp>
        <p:nvSpPr>
          <p:cNvPr id="45" name="Chevron 44"/>
          <p:cNvSpPr/>
          <p:nvPr userDrawn="1"/>
        </p:nvSpPr>
        <p:spPr>
          <a:xfrm>
            <a:off x="11247120" y="2787853"/>
            <a:ext cx="914400" cy="1371600"/>
          </a:xfrm>
          <a:prstGeom prst="chevron">
            <a:avLst/>
          </a:prstGeom>
          <a:solidFill>
            <a:schemeClr val="accent1">
              <a:alpha val="7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Freeform 45"/>
          <p:cNvSpPr>
            <a:spLocks/>
          </p:cNvSpPr>
          <p:nvPr userDrawn="1"/>
        </p:nvSpPr>
        <p:spPr>
          <a:xfrm>
            <a:off x="10195560" y="2787853"/>
            <a:ext cx="868680" cy="1371600"/>
          </a:xfrm>
          <a:custGeom>
            <a:avLst/>
            <a:gdLst>
              <a:gd name="connsiteX0" fmla="*/ 0 w 868680"/>
              <a:gd name="connsiteY0" fmla="*/ 0 h 1371600"/>
              <a:gd name="connsiteX1" fmla="*/ 411480 w 868680"/>
              <a:gd name="connsiteY1" fmla="*/ 0 h 1371600"/>
              <a:gd name="connsiteX2" fmla="*/ 868680 w 868680"/>
              <a:gd name="connsiteY2" fmla="*/ 685800 h 1371600"/>
              <a:gd name="connsiteX3" fmla="*/ 411480 w 868680"/>
              <a:gd name="connsiteY3" fmla="*/ 1371600 h 1371600"/>
              <a:gd name="connsiteX4" fmla="*/ 0 w 868680"/>
              <a:gd name="connsiteY4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" h="1371600">
                <a:moveTo>
                  <a:pt x="0" y="0"/>
                </a:moveTo>
                <a:lnTo>
                  <a:pt x="411480" y="0"/>
                </a:lnTo>
                <a:lnTo>
                  <a:pt x="868680" y="685800"/>
                </a:lnTo>
                <a:lnTo>
                  <a:pt x="411480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5B9BD5">
              <a:alpha val="35000"/>
            </a:srgb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Chevron 46"/>
          <p:cNvSpPr/>
          <p:nvPr userDrawn="1"/>
        </p:nvSpPr>
        <p:spPr>
          <a:xfrm>
            <a:off x="10698480" y="2788920"/>
            <a:ext cx="914400" cy="1371600"/>
          </a:xfrm>
          <a:prstGeom prst="chevron">
            <a:avLst/>
          </a:prstGeom>
          <a:solidFill>
            <a:schemeClr val="accent1">
              <a:alpha val="5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78"/>
          <p:cNvSpPr>
            <a:spLocks/>
          </p:cNvSpPr>
          <p:nvPr userDrawn="1"/>
        </p:nvSpPr>
        <p:spPr>
          <a:xfrm>
            <a:off x="4668139" y="3727524"/>
            <a:ext cx="1890703" cy="32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OCR A Extended" panose="02010509020102010303" pitchFamily="50" charset="0"/>
            </a:endParaRPr>
          </a:p>
        </p:txBody>
      </p:sp>
      <p:cxnSp>
        <p:nvCxnSpPr>
          <p:cNvPr id="49" name="Straight Connector 48"/>
          <p:cNvCxnSpPr/>
          <p:nvPr userDrawn="1"/>
        </p:nvCxnSpPr>
        <p:spPr>
          <a:xfrm>
            <a:off x="5080000" y="2520320"/>
            <a:ext cx="0" cy="113036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 userDrawn="1"/>
        </p:nvCxnSpPr>
        <p:spPr>
          <a:xfrm>
            <a:off x="6146800" y="2523744"/>
            <a:ext cx="0" cy="113036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 userDrawn="1"/>
        </p:nvCxnSpPr>
        <p:spPr>
          <a:xfrm>
            <a:off x="5319713" y="2752725"/>
            <a:ext cx="5047" cy="67627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5477160" y="2933983"/>
            <a:ext cx="0" cy="32004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>
          <a:xfrm flipH="1">
            <a:off x="5149623" y="2512790"/>
            <a:ext cx="961050" cy="112544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 userDrawn="1"/>
        </p:nvCxnSpPr>
        <p:spPr>
          <a:xfrm flipH="1">
            <a:off x="4822295" y="2529556"/>
            <a:ext cx="1576978" cy="1121829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 userDrawn="1"/>
        </p:nvCxnSpPr>
        <p:spPr>
          <a:xfrm>
            <a:off x="5543835" y="3017520"/>
            <a:ext cx="0" cy="155124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 userDrawn="1"/>
        </p:nvCxnSpPr>
        <p:spPr>
          <a:xfrm>
            <a:off x="5886735" y="2774156"/>
            <a:ext cx="0" cy="65484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 userDrawn="1"/>
        </p:nvCxnSpPr>
        <p:spPr>
          <a:xfrm>
            <a:off x="5751004" y="2933983"/>
            <a:ext cx="0" cy="338328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 userDrawn="1"/>
        </p:nvCxnSpPr>
        <p:spPr>
          <a:xfrm>
            <a:off x="5681663" y="3017520"/>
            <a:ext cx="2666" cy="155124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 userDrawn="1"/>
        </p:nvCxnSpPr>
        <p:spPr>
          <a:xfrm flipH="1">
            <a:off x="4663056" y="2852230"/>
            <a:ext cx="1892230" cy="461463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 userDrawn="1"/>
        </p:nvCxnSpPr>
        <p:spPr>
          <a:xfrm flipH="1" flipV="1">
            <a:off x="5118666" y="2510410"/>
            <a:ext cx="956684" cy="114202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 userDrawn="1"/>
        </p:nvCxnSpPr>
        <p:spPr>
          <a:xfrm flipH="1" flipV="1">
            <a:off x="4824673" y="2527176"/>
            <a:ext cx="1576978" cy="1121829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 userDrawn="1"/>
        </p:nvCxnSpPr>
        <p:spPr>
          <a:xfrm flipH="1" flipV="1">
            <a:off x="4665434" y="2849850"/>
            <a:ext cx="1892230" cy="461463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 userDrawn="1"/>
        </p:nvCxnSpPr>
        <p:spPr>
          <a:xfrm flipV="1">
            <a:off x="5543406" y="3182554"/>
            <a:ext cx="143980" cy="3617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 userDrawn="1"/>
        </p:nvCxnSpPr>
        <p:spPr>
          <a:xfrm>
            <a:off x="5471865" y="3266401"/>
            <a:ext cx="279139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 userDrawn="1"/>
        </p:nvCxnSpPr>
        <p:spPr>
          <a:xfrm flipH="1">
            <a:off x="5316854" y="3429036"/>
            <a:ext cx="57159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 userDrawn="1"/>
        </p:nvCxnSpPr>
        <p:spPr>
          <a:xfrm>
            <a:off x="4846638" y="2517777"/>
            <a:ext cx="0" cy="113036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 userDrawn="1"/>
        </p:nvCxnSpPr>
        <p:spPr>
          <a:xfrm rot="10800000">
            <a:off x="6398714" y="2527176"/>
            <a:ext cx="0" cy="113036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/>
          <p:cNvSpPr/>
          <p:nvPr userDrawn="1"/>
        </p:nvSpPr>
        <p:spPr>
          <a:xfrm>
            <a:off x="4668139" y="2520320"/>
            <a:ext cx="1890703" cy="1130367"/>
          </a:xfrm>
          <a:prstGeom prst="roundRect">
            <a:avLst/>
          </a:prstGeom>
          <a:solidFill>
            <a:srgbClr val="5B9BD5">
              <a:alpha val="25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9" name="Rectangle 68"/>
          <p:cNvSpPr/>
          <p:nvPr userDrawn="1"/>
        </p:nvSpPr>
        <p:spPr>
          <a:xfrm>
            <a:off x="3002774" y="4284840"/>
            <a:ext cx="822960" cy="2069778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2920" bIns="82296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70" name="Flowchart: Manual Input 194"/>
          <p:cNvSpPr/>
          <p:nvPr userDrawn="1"/>
        </p:nvSpPr>
        <p:spPr>
          <a:xfrm>
            <a:off x="1223911" y="4284840"/>
            <a:ext cx="1698845" cy="206977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31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31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231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2312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4008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71" name="19851021"/>
          <p:cNvSpPr>
            <a:spLocks/>
          </p:cNvSpPr>
          <p:nvPr userDrawn="1"/>
        </p:nvSpPr>
        <p:spPr>
          <a:xfrm>
            <a:off x="4647667" y="3691965"/>
            <a:ext cx="1890703" cy="32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OCR A Extended" panose="02010509020102010303" pitchFamily="50" charset="0"/>
              </a:rPr>
              <a:t>19851021</a:t>
            </a:r>
            <a:endParaRPr lang="en-US" dirty="0">
              <a:solidFill>
                <a:srgbClr val="FF0000"/>
              </a:solidFill>
              <a:latin typeface="OCR A Extended" panose="02010509020102010303" pitchFamily="50" charset="0"/>
            </a:endParaRPr>
          </a:p>
        </p:txBody>
      </p:sp>
      <p:sp>
        <p:nvSpPr>
          <p:cNvPr id="72" name="INITIALIZING"/>
          <p:cNvSpPr>
            <a:spLocks/>
          </p:cNvSpPr>
          <p:nvPr userDrawn="1"/>
        </p:nvSpPr>
        <p:spPr>
          <a:xfrm>
            <a:off x="4646786" y="3683703"/>
            <a:ext cx="1890703" cy="32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spc="-150" dirty="0" smtClean="0">
                <a:solidFill>
                  <a:srgbClr val="FF0000"/>
                </a:solidFill>
                <a:latin typeface="OCR A Extended" panose="02010509020102010303" pitchFamily="50" charset="0"/>
              </a:rPr>
              <a:t>INITIALIZING</a:t>
            </a:r>
            <a:r>
              <a:rPr lang="en-US" sz="1700" spc="-300" dirty="0" smtClean="0">
                <a:solidFill>
                  <a:srgbClr val="FF0000"/>
                </a:solidFill>
                <a:latin typeface="OCR A Extended" panose="02010509020102010303" pitchFamily="50" charset="0"/>
              </a:rPr>
              <a:t>...</a:t>
            </a:r>
            <a:endParaRPr lang="en-US" sz="1700" spc="-300" dirty="0">
              <a:solidFill>
                <a:srgbClr val="FF0000"/>
              </a:solidFill>
              <a:latin typeface="OCR A Extended" panose="02010509020102010303" pitchFamily="50" charset="0"/>
            </a:endParaRPr>
          </a:p>
        </p:txBody>
      </p:sp>
      <p:sp>
        <p:nvSpPr>
          <p:cNvPr id="73" name="Top Green 1"/>
          <p:cNvSpPr/>
          <p:nvPr userDrawn="1"/>
        </p:nvSpPr>
        <p:spPr>
          <a:xfrm>
            <a:off x="131639" y="88941"/>
            <a:ext cx="1063096" cy="1164150"/>
          </a:xfrm>
          <a:custGeom>
            <a:avLst/>
            <a:gdLst>
              <a:gd name="connsiteX0" fmla="*/ 1034797 w 1063096"/>
              <a:gd name="connsiteY0" fmla="*/ 0 h 1164150"/>
              <a:gd name="connsiteX1" fmla="*/ 1063096 w 1063096"/>
              <a:gd name="connsiteY1" fmla="*/ 0 h 1164150"/>
              <a:gd name="connsiteX2" fmla="*/ 1063096 w 1063096"/>
              <a:gd name="connsiteY2" fmla="*/ 1164150 h 1164150"/>
              <a:gd name="connsiteX3" fmla="*/ 767 w 1063096"/>
              <a:gd name="connsiteY3" fmla="*/ 1164150 h 1164150"/>
              <a:gd name="connsiteX4" fmla="*/ 0 w 1063096"/>
              <a:gd name="connsiteY4" fmla="*/ 1152859 h 1164150"/>
              <a:gd name="connsiteX5" fmla="*/ 1034797 w 1063096"/>
              <a:gd name="connsiteY5" fmla="*/ 0 h 116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3096" h="1164150">
                <a:moveTo>
                  <a:pt x="1034797" y="0"/>
                </a:moveTo>
                <a:lnTo>
                  <a:pt x="1063096" y="0"/>
                </a:lnTo>
                <a:lnTo>
                  <a:pt x="1063096" y="1164150"/>
                </a:lnTo>
                <a:lnTo>
                  <a:pt x="767" y="1164150"/>
                </a:lnTo>
                <a:lnTo>
                  <a:pt x="0" y="1152859"/>
                </a:lnTo>
                <a:cubicBezTo>
                  <a:pt x="0" y="516118"/>
                  <a:pt x="463351" y="0"/>
                  <a:pt x="1034797" y="0"/>
                </a:cubicBez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74" name="Top Green 2"/>
          <p:cNvSpPr/>
          <p:nvPr userDrawn="1"/>
        </p:nvSpPr>
        <p:spPr>
          <a:xfrm>
            <a:off x="1254059" y="88517"/>
            <a:ext cx="1693672" cy="1164150"/>
          </a:xfrm>
          <a:custGeom>
            <a:avLst/>
            <a:gdLst>
              <a:gd name="connsiteX0" fmla="*/ 0 w 1693672"/>
              <a:gd name="connsiteY0" fmla="*/ 0 h 1164150"/>
              <a:gd name="connsiteX1" fmla="*/ 1693672 w 1693672"/>
              <a:gd name="connsiteY1" fmla="*/ 0 h 1164150"/>
              <a:gd name="connsiteX2" fmla="*/ 1693672 w 1693672"/>
              <a:gd name="connsiteY2" fmla="*/ 1164150 h 1164150"/>
              <a:gd name="connsiteX3" fmla="*/ 0 w 1693672"/>
              <a:gd name="connsiteY3" fmla="*/ 1164150 h 116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3672" h="1164150">
                <a:moveTo>
                  <a:pt x="0" y="0"/>
                </a:moveTo>
                <a:lnTo>
                  <a:pt x="1693672" y="0"/>
                </a:lnTo>
                <a:lnTo>
                  <a:pt x="1693672" y="1164150"/>
                </a:lnTo>
                <a:lnTo>
                  <a:pt x="0" y="1164150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75" name="Top Green 3"/>
          <p:cNvSpPr/>
          <p:nvPr userDrawn="1"/>
        </p:nvSpPr>
        <p:spPr>
          <a:xfrm>
            <a:off x="3002157" y="82479"/>
            <a:ext cx="822961" cy="1164973"/>
          </a:xfrm>
          <a:custGeom>
            <a:avLst/>
            <a:gdLst>
              <a:gd name="connsiteX0" fmla="*/ 0 w 822961"/>
              <a:gd name="connsiteY0" fmla="*/ 0 h 1164973"/>
              <a:gd name="connsiteX1" fmla="*/ 822961 w 822961"/>
              <a:gd name="connsiteY1" fmla="*/ 0 h 1164973"/>
              <a:gd name="connsiteX2" fmla="*/ 822961 w 822961"/>
              <a:gd name="connsiteY2" fmla="*/ 1164973 h 1164973"/>
              <a:gd name="connsiteX3" fmla="*/ 127865 w 822961"/>
              <a:gd name="connsiteY3" fmla="*/ 1164973 h 1164973"/>
              <a:gd name="connsiteX4" fmla="*/ 127865 w 822961"/>
              <a:gd name="connsiteY4" fmla="*/ 1164150 h 1164973"/>
              <a:gd name="connsiteX5" fmla="*/ 0 w 822961"/>
              <a:gd name="connsiteY5" fmla="*/ 1164150 h 116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61" h="1164973">
                <a:moveTo>
                  <a:pt x="0" y="0"/>
                </a:moveTo>
                <a:lnTo>
                  <a:pt x="822961" y="0"/>
                </a:lnTo>
                <a:lnTo>
                  <a:pt x="822961" y="1164973"/>
                </a:lnTo>
                <a:lnTo>
                  <a:pt x="127865" y="1164973"/>
                </a:lnTo>
                <a:lnTo>
                  <a:pt x="127865" y="1164150"/>
                </a:lnTo>
                <a:lnTo>
                  <a:pt x="0" y="1164150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76" name="Top Green 4"/>
          <p:cNvSpPr/>
          <p:nvPr userDrawn="1"/>
        </p:nvSpPr>
        <p:spPr>
          <a:xfrm>
            <a:off x="3879544" y="88941"/>
            <a:ext cx="2682015" cy="1687743"/>
          </a:xfrm>
          <a:custGeom>
            <a:avLst/>
            <a:gdLst>
              <a:gd name="connsiteX0" fmla="*/ 0 w 2682015"/>
              <a:gd name="connsiteY0" fmla="*/ 0 h 1687743"/>
              <a:gd name="connsiteX1" fmla="*/ 1647218 w 2682015"/>
              <a:gd name="connsiteY1" fmla="*/ 0 h 1687743"/>
              <a:gd name="connsiteX2" fmla="*/ 2660990 w 2682015"/>
              <a:gd name="connsiteY2" fmla="*/ 920508 h 1687743"/>
              <a:gd name="connsiteX3" fmla="*/ 2681417 w 2682015"/>
              <a:gd name="connsiteY3" fmla="*/ 1146247 h 1687743"/>
              <a:gd name="connsiteX4" fmla="*/ 2682015 w 2682015"/>
              <a:gd name="connsiteY4" fmla="*/ 1146247 h 1687743"/>
              <a:gd name="connsiteX5" fmla="*/ 2682015 w 2682015"/>
              <a:gd name="connsiteY5" fmla="*/ 1152859 h 1687743"/>
              <a:gd name="connsiteX6" fmla="*/ 2682015 w 2682015"/>
              <a:gd name="connsiteY6" fmla="*/ 1687743 h 1687743"/>
              <a:gd name="connsiteX7" fmla="*/ 789135 w 2682015"/>
              <a:gd name="connsiteY7" fmla="*/ 1687743 h 1687743"/>
              <a:gd name="connsiteX8" fmla="*/ 789135 w 2682015"/>
              <a:gd name="connsiteY8" fmla="*/ 1552159 h 1687743"/>
              <a:gd name="connsiteX9" fmla="*/ 401949 w 2682015"/>
              <a:gd name="connsiteY9" fmla="*/ 1164973 h 1687743"/>
              <a:gd name="connsiteX10" fmla="*/ 0 w 2682015"/>
              <a:gd name="connsiteY10" fmla="*/ 1164973 h 168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2015" h="1687743">
                <a:moveTo>
                  <a:pt x="0" y="0"/>
                </a:moveTo>
                <a:lnTo>
                  <a:pt x="1647218" y="0"/>
                </a:lnTo>
                <a:cubicBezTo>
                  <a:pt x="2147234" y="0"/>
                  <a:pt x="2564489" y="395153"/>
                  <a:pt x="2660990" y="920508"/>
                </a:cubicBezTo>
                <a:lnTo>
                  <a:pt x="2681417" y="1146247"/>
                </a:lnTo>
                <a:lnTo>
                  <a:pt x="2682015" y="1146247"/>
                </a:lnTo>
                <a:lnTo>
                  <a:pt x="2682015" y="1152859"/>
                </a:lnTo>
                <a:lnTo>
                  <a:pt x="2682015" y="1687743"/>
                </a:lnTo>
                <a:lnTo>
                  <a:pt x="789135" y="1687743"/>
                </a:lnTo>
                <a:lnTo>
                  <a:pt x="789135" y="1552159"/>
                </a:lnTo>
                <a:cubicBezTo>
                  <a:pt x="789135" y="1338322"/>
                  <a:pt x="615786" y="1164973"/>
                  <a:pt x="401949" y="1164973"/>
                </a:cubicBezTo>
                <a:lnTo>
                  <a:pt x="0" y="1164973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77" name="Top Green 5"/>
          <p:cNvSpPr/>
          <p:nvPr userDrawn="1"/>
        </p:nvSpPr>
        <p:spPr>
          <a:xfrm>
            <a:off x="4671211" y="1839054"/>
            <a:ext cx="1892880" cy="265258"/>
          </a:xfrm>
          <a:custGeom>
            <a:avLst/>
            <a:gdLst>
              <a:gd name="connsiteX0" fmla="*/ 0 w 1892880"/>
              <a:gd name="connsiteY0" fmla="*/ 0 h 265258"/>
              <a:gd name="connsiteX1" fmla="*/ 1892880 w 1892880"/>
              <a:gd name="connsiteY1" fmla="*/ 0 h 265258"/>
              <a:gd name="connsiteX2" fmla="*/ 1892880 w 1892880"/>
              <a:gd name="connsiteY2" fmla="*/ 265258 h 265258"/>
              <a:gd name="connsiteX3" fmla="*/ 0 w 1892880"/>
              <a:gd name="connsiteY3" fmla="*/ 265258 h 26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2880" h="265258">
                <a:moveTo>
                  <a:pt x="0" y="0"/>
                </a:moveTo>
                <a:lnTo>
                  <a:pt x="1892880" y="0"/>
                </a:lnTo>
                <a:lnTo>
                  <a:pt x="1892880" y="265258"/>
                </a:lnTo>
                <a:lnTo>
                  <a:pt x="0" y="265258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78" name="Top Green 6"/>
          <p:cNvSpPr/>
          <p:nvPr userDrawn="1"/>
        </p:nvSpPr>
        <p:spPr>
          <a:xfrm>
            <a:off x="4663056" y="2187078"/>
            <a:ext cx="1892880" cy="274245"/>
          </a:xfrm>
          <a:custGeom>
            <a:avLst/>
            <a:gdLst>
              <a:gd name="connsiteX0" fmla="*/ 0 w 1892880"/>
              <a:gd name="connsiteY0" fmla="*/ 0 h 274245"/>
              <a:gd name="connsiteX1" fmla="*/ 1892880 w 1892880"/>
              <a:gd name="connsiteY1" fmla="*/ 0 h 274245"/>
              <a:gd name="connsiteX2" fmla="*/ 1892880 w 1892880"/>
              <a:gd name="connsiteY2" fmla="*/ 274245 h 274245"/>
              <a:gd name="connsiteX3" fmla="*/ 0 w 1892880"/>
              <a:gd name="connsiteY3" fmla="*/ 274245 h 274245"/>
              <a:gd name="connsiteX4" fmla="*/ 0 w 1892880"/>
              <a:gd name="connsiteY4" fmla="*/ 205879 h 274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2880" h="274245">
                <a:moveTo>
                  <a:pt x="0" y="0"/>
                </a:moveTo>
                <a:lnTo>
                  <a:pt x="1892880" y="0"/>
                </a:lnTo>
                <a:lnTo>
                  <a:pt x="1892880" y="274245"/>
                </a:lnTo>
                <a:lnTo>
                  <a:pt x="0" y="274245"/>
                </a:lnTo>
                <a:lnTo>
                  <a:pt x="0" y="205879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79" name="Freeform 78"/>
          <p:cNvSpPr/>
          <p:nvPr userDrawn="1"/>
        </p:nvSpPr>
        <p:spPr>
          <a:xfrm>
            <a:off x="7964976" y="5483824"/>
            <a:ext cx="723687" cy="280024"/>
          </a:xfrm>
          <a:custGeom>
            <a:avLst/>
            <a:gdLst>
              <a:gd name="connsiteX0" fmla="*/ 133160 w 723687"/>
              <a:gd name="connsiteY0" fmla="*/ 0 h 280024"/>
              <a:gd name="connsiteX1" fmla="*/ 190348 w 723687"/>
              <a:gd name="connsiteY1" fmla="*/ 27548 h 280024"/>
              <a:gd name="connsiteX2" fmla="*/ 583998 w 723687"/>
              <a:gd name="connsiteY2" fmla="*/ 128254 h 280024"/>
              <a:gd name="connsiteX3" fmla="*/ 723687 w 723687"/>
              <a:gd name="connsiteY3" fmla="*/ 135308 h 280024"/>
              <a:gd name="connsiteX4" fmla="*/ 703470 w 723687"/>
              <a:gd name="connsiteY4" fmla="*/ 280024 h 280024"/>
              <a:gd name="connsiteX5" fmla="*/ 0 w 723687"/>
              <a:gd name="connsiteY5" fmla="*/ 276833 h 28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687" h="280024">
                <a:moveTo>
                  <a:pt x="133160" y="0"/>
                </a:moveTo>
                <a:lnTo>
                  <a:pt x="190348" y="27548"/>
                </a:lnTo>
                <a:cubicBezTo>
                  <a:pt x="313420" y="79603"/>
                  <a:pt x="445670" y="114206"/>
                  <a:pt x="583998" y="128254"/>
                </a:cubicBezTo>
                <a:lnTo>
                  <a:pt x="723687" y="135308"/>
                </a:lnTo>
                <a:lnTo>
                  <a:pt x="703470" y="280024"/>
                </a:lnTo>
                <a:lnTo>
                  <a:pt x="0" y="276833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0" name="Bottom Green 1"/>
          <p:cNvSpPr>
            <a:spLocks noChangeAspect="1"/>
          </p:cNvSpPr>
          <p:nvPr userDrawn="1"/>
        </p:nvSpPr>
        <p:spPr>
          <a:xfrm>
            <a:off x="10195560" y="5984955"/>
            <a:ext cx="1165860" cy="777240"/>
          </a:xfrm>
          <a:custGeom>
            <a:avLst/>
            <a:gdLst>
              <a:gd name="connsiteX0" fmla="*/ 0 w 411480"/>
              <a:gd name="connsiteY0" fmla="*/ 0 h 274320"/>
              <a:gd name="connsiteX1" fmla="*/ 274320 w 411480"/>
              <a:gd name="connsiteY1" fmla="*/ 0 h 274320"/>
              <a:gd name="connsiteX2" fmla="*/ 411480 w 411480"/>
              <a:gd name="connsiteY2" fmla="*/ 137160 h 274320"/>
              <a:gd name="connsiteX3" fmla="*/ 274320 w 411480"/>
              <a:gd name="connsiteY3" fmla="*/ 274320 h 274320"/>
              <a:gd name="connsiteX4" fmla="*/ 0 w 411480"/>
              <a:gd name="connsiteY4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" h="274320">
                <a:moveTo>
                  <a:pt x="0" y="0"/>
                </a:moveTo>
                <a:lnTo>
                  <a:pt x="274320" y="0"/>
                </a:lnTo>
                <a:cubicBezTo>
                  <a:pt x="350071" y="0"/>
                  <a:pt x="411480" y="61409"/>
                  <a:pt x="411480" y="137160"/>
                </a:cubicBezTo>
                <a:cubicBezTo>
                  <a:pt x="411480" y="212911"/>
                  <a:pt x="350071" y="274320"/>
                  <a:pt x="274320" y="274320"/>
                </a:cubicBezTo>
                <a:lnTo>
                  <a:pt x="0" y="274320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1" name="Bottom Green 5"/>
          <p:cNvSpPr/>
          <p:nvPr userDrawn="1"/>
        </p:nvSpPr>
        <p:spPr>
          <a:xfrm>
            <a:off x="4668942" y="4536711"/>
            <a:ext cx="1892907" cy="1424077"/>
          </a:xfrm>
          <a:custGeom>
            <a:avLst/>
            <a:gdLst>
              <a:gd name="connsiteX0" fmla="*/ 0 w 1892907"/>
              <a:gd name="connsiteY0" fmla="*/ 0 h 1424077"/>
              <a:gd name="connsiteX1" fmla="*/ 1892907 w 1892907"/>
              <a:gd name="connsiteY1" fmla="*/ 0 h 1424077"/>
              <a:gd name="connsiteX2" fmla="*/ 1892907 w 1892907"/>
              <a:gd name="connsiteY2" fmla="*/ 484214 h 1424077"/>
              <a:gd name="connsiteX3" fmla="*/ 1892881 w 1892907"/>
              <a:gd name="connsiteY3" fmla="*/ 484214 h 1424077"/>
              <a:gd name="connsiteX4" fmla="*/ 1892881 w 1892907"/>
              <a:gd name="connsiteY4" fmla="*/ 620597 h 1424077"/>
              <a:gd name="connsiteX5" fmla="*/ 1 w 1892907"/>
              <a:gd name="connsiteY5" fmla="*/ 1424077 h 1424077"/>
              <a:gd name="connsiteX6" fmla="*/ 1 w 1892907"/>
              <a:gd name="connsiteY6" fmla="*/ 484214 h 1424077"/>
              <a:gd name="connsiteX7" fmla="*/ 0 w 1892907"/>
              <a:gd name="connsiteY7" fmla="*/ 484214 h 1424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2907" h="1424077">
                <a:moveTo>
                  <a:pt x="0" y="0"/>
                </a:moveTo>
                <a:lnTo>
                  <a:pt x="1892907" y="0"/>
                </a:lnTo>
                <a:lnTo>
                  <a:pt x="1892907" y="484214"/>
                </a:lnTo>
                <a:lnTo>
                  <a:pt x="1892881" y="484214"/>
                </a:lnTo>
                <a:lnTo>
                  <a:pt x="1892881" y="620597"/>
                </a:lnTo>
                <a:lnTo>
                  <a:pt x="1" y="1424077"/>
                </a:lnTo>
                <a:lnTo>
                  <a:pt x="1" y="484214"/>
                </a:lnTo>
                <a:lnTo>
                  <a:pt x="0" y="484214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2" name="Bottom Green 4"/>
          <p:cNvSpPr/>
          <p:nvPr userDrawn="1"/>
        </p:nvSpPr>
        <p:spPr>
          <a:xfrm>
            <a:off x="4674984" y="5230537"/>
            <a:ext cx="3083835" cy="1532726"/>
          </a:xfrm>
          <a:custGeom>
            <a:avLst/>
            <a:gdLst>
              <a:gd name="connsiteX0" fmla="*/ 1887733 w 3083835"/>
              <a:gd name="connsiteY0" fmla="*/ 0 h 1532726"/>
              <a:gd name="connsiteX1" fmla="*/ 1887733 w 3083835"/>
              <a:gd name="connsiteY1" fmla="*/ 496853 h 1532726"/>
              <a:gd name="connsiteX2" fmla="*/ 2274919 w 3083835"/>
              <a:gd name="connsiteY2" fmla="*/ 755251 h 1532726"/>
              <a:gd name="connsiteX3" fmla="*/ 3083835 w 3083835"/>
              <a:gd name="connsiteY3" fmla="*/ 755251 h 1532726"/>
              <a:gd name="connsiteX4" fmla="*/ 2670444 w 3083835"/>
              <a:gd name="connsiteY4" fmla="*/ 1532726 h 1532726"/>
              <a:gd name="connsiteX5" fmla="*/ 1029650 w 3083835"/>
              <a:gd name="connsiteY5" fmla="*/ 1532726 h 1532726"/>
              <a:gd name="connsiteX6" fmla="*/ 15878 w 3083835"/>
              <a:gd name="connsiteY6" fmla="*/ 918401 h 1532726"/>
              <a:gd name="connsiteX7" fmla="*/ 0 w 3083835"/>
              <a:gd name="connsiteY7" fmla="*/ 801295 h 153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3835" h="1532726">
                <a:moveTo>
                  <a:pt x="1887733" y="0"/>
                </a:moveTo>
                <a:lnTo>
                  <a:pt x="1887733" y="496853"/>
                </a:lnTo>
                <a:cubicBezTo>
                  <a:pt x="1887733" y="639562"/>
                  <a:pt x="2061082" y="755251"/>
                  <a:pt x="2274919" y="755251"/>
                </a:cubicBezTo>
                <a:lnTo>
                  <a:pt x="3083835" y="755251"/>
                </a:lnTo>
                <a:lnTo>
                  <a:pt x="2670444" y="1532726"/>
                </a:lnTo>
                <a:lnTo>
                  <a:pt x="1029650" y="1532726"/>
                </a:lnTo>
                <a:cubicBezTo>
                  <a:pt x="529634" y="1532726"/>
                  <a:pt x="112379" y="1269010"/>
                  <a:pt x="15878" y="918401"/>
                </a:cubicBezTo>
                <a:lnTo>
                  <a:pt x="0" y="801295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3" name="Bottom Green 3"/>
          <p:cNvSpPr/>
          <p:nvPr userDrawn="1"/>
        </p:nvSpPr>
        <p:spPr>
          <a:xfrm>
            <a:off x="7430232" y="5987298"/>
            <a:ext cx="1212848" cy="777475"/>
          </a:xfrm>
          <a:custGeom>
            <a:avLst/>
            <a:gdLst>
              <a:gd name="connsiteX0" fmla="*/ 413391 w 1212848"/>
              <a:gd name="connsiteY0" fmla="*/ 0 h 777475"/>
              <a:gd name="connsiteX1" fmla="*/ 675159 w 1212848"/>
              <a:gd name="connsiteY1" fmla="*/ 0 h 777475"/>
              <a:gd name="connsiteX2" fmla="*/ 675159 w 1212848"/>
              <a:gd name="connsiteY2" fmla="*/ 550 h 777475"/>
              <a:gd name="connsiteX3" fmla="*/ 1212848 w 1212848"/>
              <a:gd name="connsiteY3" fmla="*/ 550 h 777475"/>
              <a:gd name="connsiteX4" fmla="*/ 1103659 w 1212848"/>
              <a:gd name="connsiteY4" fmla="*/ 777475 h 777475"/>
              <a:gd name="connsiteX5" fmla="*/ 0 w 1212848"/>
              <a:gd name="connsiteY5" fmla="*/ 777475 h 77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2848" h="777475">
                <a:moveTo>
                  <a:pt x="413391" y="0"/>
                </a:moveTo>
                <a:lnTo>
                  <a:pt x="675159" y="0"/>
                </a:lnTo>
                <a:lnTo>
                  <a:pt x="675159" y="550"/>
                </a:lnTo>
                <a:lnTo>
                  <a:pt x="1212848" y="550"/>
                </a:lnTo>
                <a:lnTo>
                  <a:pt x="1103659" y="777475"/>
                </a:lnTo>
                <a:lnTo>
                  <a:pt x="0" y="777475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4" name="Bottom Green 2"/>
          <p:cNvSpPr/>
          <p:nvPr userDrawn="1"/>
        </p:nvSpPr>
        <p:spPr>
          <a:xfrm>
            <a:off x="8607588" y="5984955"/>
            <a:ext cx="1496532" cy="776925"/>
          </a:xfrm>
          <a:custGeom>
            <a:avLst/>
            <a:gdLst>
              <a:gd name="connsiteX0" fmla="*/ 109189 w 1496532"/>
              <a:gd name="connsiteY0" fmla="*/ 0 h 776925"/>
              <a:gd name="connsiteX1" fmla="*/ 1496532 w 1496532"/>
              <a:gd name="connsiteY1" fmla="*/ 0 h 776925"/>
              <a:gd name="connsiteX2" fmla="*/ 1496532 w 1496532"/>
              <a:gd name="connsiteY2" fmla="*/ 775582 h 776925"/>
              <a:gd name="connsiteX3" fmla="*/ 1460780 w 1496532"/>
              <a:gd name="connsiteY3" fmla="*/ 776925 h 776925"/>
              <a:gd name="connsiteX4" fmla="*/ 0 w 1496532"/>
              <a:gd name="connsiteY4" fmla="*/ 776925 h 7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532" h="776925">
                <a:moveTo>
                  <a:pt x="109189" y="0"/>
                </a:moveTo>
                <a:lnTo>
                  <a:pt x="1496532" y="0"/>
                </a:lnTo>
                <a:lnTo>
                  <a:pt x="1496532" y="775582"/>
                </a:lnTo>
                <a:lnTo>
                  <a:pt x="1460780" y="776925"/>
                </a:lnTo>
                <a:lnTo>
                  <a:pt x="0" y="776925"/>
                </a:lnTo>
                <a:close/>
              </a:path>
            </a:pathLst>
          </a:custGeom>
          <a:solidFill>
            <a:srgbClr val="92D050">
              <a:alpha val="34902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5" name="Freeform 84"/>
          <p:cNvSpPr/>
          <p:nvPr userDrawn="1"/>
        </p:nvSpPr>
        <p:spPr>
          <a:xfrm>
            <a:off x="6633029" y="4087092"/>
            <a:ext cx="682229" cy="381839"/>
          </a:xfrm>
          <a:custGeom>
            <a:avLst/>
            <a:gdLst>
              <a:gd name="connsiteX0" fmla="*/ 0 w 625826"/>
              <a:gd name="connsiteY0" fmla="*/ 0 h 381839"/>
              <a:gd name="connsiteX1" fmla="*/ 605868 w 625826"/>
              <a:gd name="connsiteY1" fmla="*/ 0 h 381839"/>
              <a:gd name="connsiteX2" fmla="*/ 599902 w 625826"/>
              <a:gd name="connsiteY2" fmla="*/ 118141 h 381839"/>
              <a:gd name="connsiteX3" fmla="*/ 606984 w 625826"/>
              <a:gd name="connsiteY3" fmla="*/ 258379 h 381839"/>
              <a:gd name="connsiteX4" fmla="*/ 625826 w 625826"/>
              <a:gd name="connsiteY4" fmla="*/ 381839 h 381839"/>
              <a:gd name="connsiteX5" fmla="*/ 0 w 625826"/>
              <a:gd name="connsiteY5" fmla="*/ 381839 h 381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5826" h="381839">
                <a:moveTo>
                  <a:pt x="0" y="0"/>
                </a:moveTo>
                <a:lnTo>
                  <a:pt x="605868" y="0"/>
                </a:lnTo>
                <a:lnTo>
                  <a:pt x="599902" y="118141"/>
                </a:lnTo>
                <a:cubicBezTo>
                  <a:pt x="599902" y="165486"/>
                  <a:pt x="602301" y="212270"/>
                  <a:pt x="606984" y="258379"/>
                </a:cubicBezTo>
                <a:lnTo>
                  <a:pt x="625826" y="381839"/>
                </a:lnTo>
                <a:lnTo>
                  <a:pt x="0" y="381839"/>
                </a:lnTo>
                <a:close/>
              </a:path>
            </a:pathLst>
          </a:custGeom>
          <a:solidFill>
            <a:srgbClr val="689335">
              <a:alpha val="61961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6" name="Rectangle 85"/>
          <p:cNvSpPr/>
          <p:nvPr userDrawn="1"/>
        </p:nvSpPr>
        <p:spPr>
          <a:xfrm>
            <a:off x="4672293" y="4087092"/>
            <a:ext cx="1892907" cy="381839"/>
          </a:xfrm>
          <a:prstGeom prst="rect">
            <a:avLst/>
          </a:prstGeom>
          <a:solidFill>
            <a:srgbClr val="689335">
              <a:alpha val="61961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7" name="Chevron 86"/>
          <p:cNvSpPr/>
          <p:nvPr userDrawn="1"/>
        </p:nvSpPr>
        <p:spPr>
          <a:xfrm>
            <a:off x="11250650" y="2788626"/>
            <a:ext cx="914400" cy="1371600"/>
          </a:xfrm>
          <a:prstGeom prst="chevron">
            <a:avLst/>
          </a:prstGeom>
          <a:solidFill>
            <a:srgbClr val="689335">
              <a:alpha val="61961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Freeform 87"/>
          <p:cNvSpPr>
            <a:spLocks/>
          </p:cNvSpPr>
          <p:nvPr userDrawn="1"/>
        </p:nvSpPr>
        <p:spPr>
          <a:xfrm>
            <a:off x="10199090" y="2788626"/>
            <a:ext cx="868680" cy="1371600"/>
          </a:xfrm>
          <a:custGeom>
            <a:avLst/>
            <a:gdLst>
              <a:gd name="connsiteX0" fmla="*/ 0 w 868680"/>
              <a:gd name="connsiteY0" fmla="*/ 0 h 1371600"/>
              <a:gd name="connsiteX1" fmla="*/ 411480 w 868680"/>
              <a:gd name="connsiteY1" fmla="*/ 0 h 1371600"/>
              <a:gd name="connsiteX2" fmla="*/ 868680 w 868680"/>
              <a:gd name="connsiteY2" fmla="*/ 685800 h 1371600"/>
              <a:gd name="connsiteX3" fmla="*/ 411480 w 868680"/>
              <a:gd name="connsiteY3" fmla="*/ 1371600 h 1371600"/>
              <a:gd name="connsiteX4" fmla="*/ 0 w 868680"/>
              <a:gd name="connsiteY4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" h="1371600">
                <a:moveTo>
                  <a:pt x="0" y="0"/>
                </a:moveTo>
                <a:lnTo>
                  <a:pt x="411480" y="0"/>
                </a:lnTo>
                <a:lnTo>
                  <a:pt x="868680" y="685800"/>
                </a:lnTo>
                <a:lnTo>
                  <a:pt x="411480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689335">
              <a:alpha val="61961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9" name="Chevron 88"/>
          <p:cNvSpPr/>
          <p:nvPr userDrawn="1"/>
        </p:nvSpPr>
        <p:spPr>
          <a:xfrm>
            <a:off x="10702010" y="2789693"/>
            <a:ext cx="914400" cy="1371600"/>
          </a:xfrm>
          <a:prstGeom prst="chevron">
            <a:avLst/>
          </a:prstGeom>
          <a:solidFill>
            <a:srgbClr val="689335">
              <a:alpha val="61961"/>
            </a:srgbClr>
          </a:solidFill>
          <a:ln w="6350"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0" name="Training Engage"/>
          <p:cNvSpPr>
            <a:spLocks noChangeAspect="1"/>
          </p:cNvSpPr>
          <p:nvPr userDrawn="1"/>
        </p:nvSpPr>
        <p:spPr>
          <a:xfrm>
            <a:off x="8945787" y="2719099"/>
            <a:ext cx="1245833" cy="56774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rIns="182880" rtlCol="0" anchor="ctr"/>
          <a:lstStyle/>
          <a:p>
            <a:pPr algn="r">
              <a:lnSpc>
                <a:spcPts val="1200"/>
              </a:lnSpc>
            </a:pPr>
            <a:r>
              <a:rPr lang="en-US" sz="120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TRAINING</a:t>
            </a:r>
          </a:p>
          <a:p>
            <a:pPr algn="r">
              <a:lnSpc>
                <a:spcPts val="1200"/>
              </a:lnSpc>
            </a:pPr>
            <a:r>
              <a:rPr lang="en-US" sz="1200" dirty="0">
                <a:solidFill>
                  <a:prstClr val="white"/>
                </a:solidFill>
                <a:latin typeface="Gill Sans MT" panose="020B0502020104020203" pitchFamily="34" charset="0"/>
              </a:rPr>
              <a:t>ENGAGE</a:t>
            </a:r>
          </a:p>
        </p:txBody>
      </p:sp>
      <p:pic>
        <p:nvPicPr>
          <p:cNvPr id="91" name="Meete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228" y="3339835"/>
            <a:ext cx="1645920" cy="1645920"/>
          </a:xfrm>
          <a:prstGeom prst="rect">
            <a:avLst/>
          </a:prstGeom>
        </p:spPr>
      </p:pic>
      <p:sp>
        <p:nvSpPr>
          <p:cNvPr id="92" name="Oval 91"/>
          <p:cNvSpPr/>
          <p:nvPr userDrawn="1"/>
        </p:nvSpPr>
        <p:spPr>
          <a:xfrm>
            <a:off x="7946491" y="3371984"/>
            <a:ext cx="1585393" cy="1585393"/>
          </a:xfrm>
          <a:prstGeom prst="ellipse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5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6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2.96296E-6 L 0.0625 2.96296E-6 " pathEditMode="relative" rAng="0" ptsTypes="AA">
                                      <p:cBhvr>
                                        <p:cTn id="13" dur="1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4.07407E-6 L -0.06458 4.07407E-6 " pathEditMode="relative" rAng="0" ptsTypes="AA">
                                      <p:cBhvr>
                                        <p:cTn id="15" dur="1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mph" presetSubtype="0" fill="remove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1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10"/>
                            </p:stCondLst>
                            <p:childTnLst>
                              <p:par>
                                <p:cTn id="57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10"/>
                            </p:stCondLst>
                            <p:childTnLst>
                              <p:par>
                                <p:cTn id="67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10"/>
                            </p:stCondLst>
                            <p:childTnLst>
                              <p:par>
                                <p:cTn id="77" presetID="26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410"/>
                            </p:stCondLst>
                            <p:childTnLst>
                              <p:par>
                                <p:cTn id="87" presetID="2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910"/>
                            </p:stCondLst>
                            <p:childTnLst>
                              <p:par>
                                <p:cTn id="97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91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41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91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41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2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Title_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tarb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2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solidFill>
            <a:srgbClr val="000000">
              <a:alpha val="50196"/>
            </a:srgbClr>
          </a:solidFill>
        </p:spPr>
      </p:pic>
      <p:sp>
        <p:nvSpPr>
          <p:cNvPr id="19" name="bg short"/>
          <p:cNvSpPr/>
          <p:nvPr userDrawn="1"/>
        </p:nvSpPr>
        <p:spPr>
          <a:xfrm>
            <a:off x="0" y="701749"/>
            <a:ext cx="12252960" cy="615625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bg full"/>
          <p:cNvSpPr/>
          <p:nvPr userDrawn="1"/>
        </p:nvSpPr>
        <p:spPr>
          <a:xfrm>
            <a:off x="0" y="0"/>
            <a:ext cx="1225296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mete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010" y="2366010"/>
            <a:ext cx="2125980" cy="2125980"/>
          </a:xfrm>
          <a:prstGeom prst="rect">
            <a:avLst/>
          </a:prstGeom>
          <a:effectLst>
            <a:glow rad="63500">
              <a:srgbClr val="0096CC">
                <a:alpha val="50000"/>
              </a:srgbClr>
            </a:glow>
          </a:effectLst>
        </p:spPr>
      </p:pic>
      <p:sp>
        <p:nvSpPr>
          <p:cNvPr id="11" name="Block Arc inside"/>
          <p:cNvSpPr>
            <a:spLocks noChangeAspect="1"/>
          </p:cNvSpPr>
          <p:nvPr userDrawn="1"/>
        </p:nvSpPr>
        <p:spPr>
          <a:xfrm rot="19783090" flipV="1">
            <a:off x="4897554" y="2230554"/>
            <a:ext cx="2400300" cy="2400300"/>
          </a:xfrm>
          <a:prstGeom prst="blockArc">
            <a:avLst>
              <a:gd name="adj1" fmla="val 10800000"/>
              <a:gd name="adj2" fmla="val 983633"/>
              <a:gd name="adj3" fmla="val 339"/>
            </a:avLst>
          </a:prstGeom>
          <a:solidFill>
            <a:srgbClr val="0072CE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2" name="Block Arc middle"/>
          <p:cNvSpPr>
            <a:spLocks noChangeAspect="1"/>
          </p:cNvSpPr>
          <p:nvPr userDrawn="1"/>
        </p:nvSpPr>
        <p:spPr>
          <a:xfrm>
            <a:off x="4758690" y="2091690"/>
            <a:ext cx="2674620" cy="2674620"/>
          </a:xfrm>
          <a:prstGeom prst="blockArc">
            <a:avLst>
              <a:gd name="adj1" fmla="val 6862063"/>
              <a:gd name="adj2" fmla="val 111791"/>
              <a:gd name="adj3" fmla="val 259"/>
            </a:avLst>
          </a:prstGeom>
          <a:solidFill>
            <a:srgbClr val="0072CE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3" name="Block Arc out"/>
          <p:cNvSpPr>
            <a:spLocks noChangeAspect="1"/>
          </p:cNvSpPr>
          <p:nvPr userDrawn="1"/>
        </p:nvSpPr>
        <p:spPr>
          <a:xfrm rot="1603781">
            <a:off x="4552950" y="1885950"/>
            <a:ext cx="3086100" cy="3086100"/>
          </a:xfrm>
          <a:prstGeom prst="blockArc">
            <a:avLst>
              <a:gd name="adj1" fmla="val 6862063"/>
              <a:gd name="adj2" fmla="val 5820499"/>
              <a:gd name="adj3" fmla="val 618"/>
            </a:avLst>
          </a:prstGeom>
          <a:solidFill>
            <a:srgbClr val="0072CE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14" name="line up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22490" y="2059532"/>
            <a:ext cx="2981203" cy="256055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line down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2051809" y="4569284"/>
            <a:ext cx="2981203" cy="256055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6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2051807" y="2976696"/>
            <a:ext cx="8051885" cy="904609"/>
          </a:xfrm>
          <a:noFill/>
        </p:spPr>
        <p:txBody>
          <a:bodyPr lIns="182880" anchor="ctr">
            <a:normAutofit/>
          </a:bodyPr>
          <a:lstStyle>
            <a:lvl1pPr marL="0" indent="0" algn="ctr" defTabSz="914400" rtl="0" eaLnBrk="1" latinLnBrk="0" hangingPunct="1">
              <a:buNone/>
              <a:defRPr lang="en-US" sz="5400" kern="1200" baseline="0" dirty="0">
                <a:solidFill>
                  <a:schemeClr val="bg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Gill Sans MT" panose="020B0502020104020203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Enter the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7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" dur="2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7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00"/>
                            </p:stCondLst>
                            <p:childTnLst>
                              <p:par>
                                <p:cTn id="31" presetID="6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xit" presetSubtype="3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xit" presetSubtype="32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xit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45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6" grpId="0" build="p">
        <p:tmplLst>
          <p:tmpl lvl="1"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37" y="305733"/>
            <a:ext cx="1755948" cy="53556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titlebg"/>
          <p:cNvSpPr/>
          <p:nvPr userDrawn="1"/>
        </p:nvSpPr>
        <p:spPr>
          <a:xfrm>
            <a:off x="0" y="72906"/>
            <a:ext cx="6021421" cy="914400"/>
          </a:xfrm>
          <a:prstGeom prst="homePlate">
            <a:avLst/>
          </a:prstGeom>
          <a:solidFill>
            <a:srgbClr val="009639">
              <a:alpha val="8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rtlCol="0" anchor="ctr"/>
          <a:lstStyle/>
          <a:p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             </a:t>
            </a:r>
            <a:endParaRPr lang="en-US" sz="4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/>
          <a:srcRect l="6379"/>
          <a:stretch/>
        </p:blipFill>
        <p:spPr>
          <a:xfrm>
            <a:off x="-31899" y="1041660"/>
            <a:ext cx="11209833" cy="5889246"/>
          </a:xfrm>
          <a:prstGeom prst="rect">
            <a:avLst/>
          </a:prstGeom>
        </p:spPr>
      </p:pic>
      <p:sp>
        <p:nvSpPr>
          <p:cNvPr id="6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5991"/>
            <a:ext cx="5461840" cy="904609"/>
          </a:xfrm>
        </p:spPr>
        <p:txBody>
          <a:bodyPr lIns="182880" anchor="ctr">
            <a:normAutofit/>
          </a:bodyPr>
          <a:lstStyle>
            <a:lvl1pPr marL="0" indent="0" algn="l" defTabSz="914400" rtl="0" eaLnBrk="1" latinLnBrk="0" hangingPunct="1">
              <a:buNone/>
              <a:defRPr lang="en-US" sz="3200" kern="12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Enter the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8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 flipV="1">
            <a:off x="2612572" y="5712033"/>
            <a:ext cx="7374576" cy="11874"/>
          </a:xfrm>
          <a:prstGeom prst="line">
            <a:avLst/>
          </a:prstGeom>
          <a:ln w="38100">
            <a:solidFill>
              <a:srgbClr val="BEB9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3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38" y="305733"/>
            <a:ext cx="1755948" cy="53556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0" name="titlebg"/>
          <p:cNvSpPr/>
          <p:nvPr userDrawn="1"/>
        </p:nvSpPr>
        <p:spPr>
          <a:xfrm>
            <a:off x="0" y="72906"/>
            <a:ext cx="6021421" cy="914400"/>
          </a:xfrm>
          <a:prstGeom prst="homePlate">
            <a:avLst/>
          </a:prstGeom>
          <a:solidFill>
            <a:srgbClr val="058246">
              <a:alpha val="8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68580" rtlCol="0" anchor="ctr"/>
          <a:lstStyle/>
          <a:p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Scenario</a:t>
            </a:r>
            <a:endParaRPr lang="en-US" sz="36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/>
          <a:srcRect l="6379"/>
          <a:stretch/>
        </p:blipFill>
        <p:spPr>
          <a:xfrm>
            <a:off x="-31898" y="1041660"/>
            <a:ext cx="11209833" cy="5889246"/>
          </a:xfrm>
          <a:prstGeom prst="rect">
            <a:avLst/>
          </a:prstGeom>
        </p:spPr>
      </p:pic>
      <p:sp>
        <p:nvSpPr>
          <p:cNvPr id="12" name="Block Arc 11"/>
          <p:cNvSpPr/>
          <p:nvPr userDrawn="1"/>
        </p:nvSpPr>
        <p:spPr>
          <a:xfrm>
            <a:off x="0" y="4114798"/>
            <a:ext cx="2743200" cy="2743200"/>
          </a:xfrm>
          <a:prstGeom prst="blockArc">
            <a:avLst>
              <a:gd name="adj1" fmla="val 1495698"/>
              <a:gd name="adj2" fmla="val 15033139"/>
              <a:gd name="adj3" fmla="val 394"/>
            </a:avLst>
          </a:prstGeom>
          <a:solidFill>
            <a:schemeClr val="bg1"/>
          </a:solidFill>
          <a:ln w="38100">
            <a:solidFill>
              <a:srgbClr val="BEB9A6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agent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5738">
            <a:off x="114214" y="4241902"/>
            <a:ext cx="2521745" cy="2521745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2624084" y="6044537"/>
            <a:ext cx="7802451" cy="0"/>
          </a:xfrm>
          <a:prstGeom prst="line">
            <a:avLst/>
          </a:prstGeom>
          <a:ln w="38100">
            <a:solidFill>
              <a:srgbClr val="BEB9A6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891925" y="2116873"/>
            <a:ext cx="6991700" cy="3900487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dirty="0" smtClean="0"/>
              <a:t>Click to enter Scenario here</a:t>
            </a:r>
          </a:p>
        </p:txBody>
      </p:sp>
    </p:spTree>
    <p:extLst>
      <p:ext uri="{BB962C8B-B14F-4D97-AF65-F5344CB8AC3E}">
        <p14:creationId xmlns:p14="http://schemas.microsoft.com/office/powerpoint/2010/main" val="282634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mo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g" hidden="1"/>
          <p:cNvSpPr/>
          <p:nvPr userDrawn="1"/>
        </p:nvSpPr>
        <p:spPr>
          <a:xfrm>
            <a:off x="5702233" y="374413"/>
            <a:ext cx="4552544" cy="6109174"/>
          </a:xfrm>
          <a:prstGeom prst="roundRect">
            <a:avLst>
              <a:gd name="adj" fmla="val 8693"/>
            </a:avLst>
          </a:prstGeom>
          <a:solidFill>
            <a:srgbClr val="00963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/>
            <a:endParaRPr lang="en-US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Instructor Demonstration</a:t>
            </a:r>
          </a:p>
          <a:p>
            <a:pPr algn="ctr"/>
            <a:endParaRPr lang="en-US" sz="3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 the following section, the instructor will demonstrate the Epic workflows of this module. Rest assured, you will have plenty of time to practice through simulations after this demonstration.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8" name="bg" descr="https://trekazoid.files.wordpress.com/2013/09/hd_959ab8331158825851e4af0d40c9423e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7" t="10181" r="54" b="16271"/>
          <a:stretch/>
        </p:blipFill>
        <p:spPr bwMode="auto">
          <a:xfrm>
            <a:off x="202" y="0"/>
            <a:ext cx="12191797" cy="687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g2" descr="http://lh5.ggpht.com/-vwJRUCB5KFQ/TptPzDEuvLI/AAAAAAAABjo/4jkpo7Pd4mY/s9000/present%2Bstartrek%2Bstar%2Btrek%2Benterprise%2Bmovie%2Bbridge%2Bmain%2Bcommand%2Bcontrol%2Bcenter%2Bspaceship%2Bmeeting%2Bconference%2Broom%2Bsci%2Bfi%2Bwallpaper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r="2507"/>
          <a:stretch/>
        </p:blipFill>
        <p:spPr bwMode="auto">
          <a:xfrm>
            <a:off x="0" y="0"/>
            <a:ext cx="1217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g_black"/>
          <p:cNvSpPr/>
          <p:nvPr userDrawn="1"/>
        </p:nvSpPr>
        <p:spPr>
          <a:xfrm>
            <a:off x="202" y="6929"/>
            <a:ext cx="12192000" cy="6858000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g"/>
          <p:cNvSpPr/>
          <p:nvPr userDrawn="1"/>
        </p:nvSpPr>
        <p:spPr>
          <a:xfrm>
            <a:off x="2983832" y="1375446"/>
            <a:ext cx="6867999" cy="3958224"/>
          </a:xfrm>
          <a:prstGeom prst="roundRect">
            <a:avLst>
              <a:gd name="adj" fmla="val 2480"/>
            </a:avLst>
          </a:prstGeom>
          <a:solidFill>
            <a:srgbClr val="00963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US" sz="12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Instructor Demonstration</a:t>
            </a:r>
          </a:p>
          <a:p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 the following section, the instructor will demonstrate the Epic workflows of this module. Rest assured, you will have plenty</a:t>
            </a:r>
            <a:b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of time to practice through simulations after this demonstration.</a:t>
            </a:r>
            <a:endParaRPr 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12" name="displayframe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7115"/>
          <a:stretch/>
        </p:blipFill>
        <p:spPr>
          <a:xfrm>
            <a:off x="1672267" y="557114"/>
            <a:ext cx="9491127" cy="550819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aptain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5" y="784592"/>
            <a:ext cx="2174584" cy="58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it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2" descr="http://lh5.ggpht.com/-vwJRUCB5KFQ/TptPzDEuvLI/AAAAAAAABjo/4jkpo7Pd4mY/s9000/present%2Bstartrek%2Bstar%2Btrek%2Benterprise%2Bmovie%2Bbridge%2Bmain%2Bcommand%2Bcontrol%2Bcenter%2Bspaceship%2Bmeeting%2Bconference%2Broom%2Bsci%2Bfi%2Bwallpaper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r="2507"/>
          <a:stretch/>
        </p:blipFill>
        <p:spPr bwMode="auto">
          <a:xfrm>
            <a:off x="0" y="0"/>
            <a:ext cx="1217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g_black"/>
          <p:cNvSpPr/>
          <p:nvPr userDrawn="1"/>
        </p:nvSpPr>
        <p:spPr>
          <a:xfrm>
            <a:off x="202" y="6929"/>
            <a:ext cx="12192000" cy="6858000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g"/>
          <p:cNvSpPr/>
          <p:nvPr userDrawn="1"/>
        </p:nvSpPr>
        <p:spPr>
          <a:xfrm>
            <a:off x="2983832" y="1375446"/>
            <a:ext cx="6867999" cy="3958224"/>
          </a:xfrm>
          <a:prstGeom prst="roundRect">
            <a:avLst>
              <a:gd name="adj" fmla="val 2480"/>
            </a:avLst>
          </a:prstGeom>
          <a:solidFill>
            <a:srgbClr val="00963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US" sz="12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Try it Out!</a:t>
            </a:r>
          </a:p>
        </p:txBody>
      </p:sp>
      <p:pic>
        <p:nvPicPr>
          <p:cNvPr id="12" name="displayframe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7115"/>
          <a:stretch/>
        </p:blipFill>
        <p:spPr>
          <a:xfrm>
            <a:off x="1672267" y="557114"/>
            <a:ext cx="9491127" cy="550819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aptain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5" y="784592"/>
            <a:ext cx="2174584" cy="5830904"/>
          </a:xfrm>
          <a:prstGeom prst="rect">
            <a:avLst/>
          </a:prstGeom>
        </p:spPr>
      </p:pic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4635" y="2459038"/>
            <a:ext cx="6290442" cy="22240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 smtClean="0"/>
              <a:t>Click to enter content</a:t>
            </a:r>
          </a:p>
        </p:txBody>
      </p:sp>
      <p:pic>
        <p:nvPicPr>
          <p:cNvPr id="15" name="clock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8703">
            <a:off x="9305318" y="958987"/>
            <a:ext cx="814014" cy="110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7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2" descr="http://lh5.ggpht.com/-vwJRUCB5KFQ/TptPzDEuvLI/AAAAAAAABjo/4jkpo7Pd4mY/s9000/present%2Bstartrek%2Bstar%2Btrek%2Benterprise%2Bmovie%2Bbridge%2Bmain%2Bcommand%2Bcontrol%2Bcenter%2Bspaceship%2Bmeeting%2Bconference%2Broom%2Bsci%2Bfi%2Bwallpaper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r="2507"/>
          <a:stretch/>
        </p:blipFill>
        <p:spPr bwMode="auto">
          <a:xfrm>
            <a:off x="0" y="0"/>
            <a:ext cx="12172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g_black"/>
          <p:cNvSpPr/>
          <p:nvPr userDrawn="1"/>
        </p:nvSpPr>
        <p:spPr>
          <a:xfrm>
            <a:off x="202" y="6929"/>
            <a:ext cx="12192000" cy="6858000"/>
          </a:xfrm>
          <a:prstGeom prst="rect">
            <a:avLst/>
          </a:prstGeom>
          <a:solidFill>
            <a:srgbClr val="0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g"/>
          <p:cNvSpPr/>
          <p:nvPr userDrawn="1"/>
        </p:nvSpPr>
        <p:spPr>
          <a:xfrm>
            <a:off x="2983832" y="1375446"/>
            <a:ext cx="6867999" cy="3958224"/>
          </a:xfrm>
          <a:prstGeom prst="roundRect">
            <a:avLst>
              <a:gd name="adj" fmla="val 2480"/>
            </a:avLst>
          </a:prstGeom>
          <a:solidFill>
            <a:srgbClr val="00963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US" sz="12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Recap/Review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Let’s review what you just learned!</a:t>
            </a:r>
          </a:p>
        </p:txBody>
      </p:sp>
      <p:pic>
        <p:nvPicPr>
          <p:cNvPr id="12" name="displayframe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7115"/>
          <a:stretch/>
        </p:blipFill>
        <p:spPr>
          <a:xfrm>
            <a:off x="1672267" y="600459"/>
            <a:ext cx="9491127" cy="550819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aptain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5" y="784592"/>
            <a:ext cx="2174584" cy="58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tarb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2"/>
          <a:stretch/>
        </p:blipFill>
        <p:spPr>
          <a:xfrm>
            <a:off x="0" y="0"/>
            <a:ext cx="12252960" cy="6865747"/>
          </a:xfrm>
          <a:prstGeom prst="rect">
            <a:avLst/>
          </a:prstGeom>
          <a:solidFill>
            <a:srgbClr val="000000">
              <a:alpha val="50196"/>
            </a:srgbClr>
          </a:solidFill>
        </p:spPr>
      </p:pic>
      <p:sp>
        <p:nvSpPr>
          <p:cNvPr id="8" name="bg"/>
          <p:cNvSpPr/>
          <p:nvPr userDrawn="1"/>
        </p:nvSpPr>
        <p:spPr>
          <a:xfrm>
            <a:off x="0" y="701749"/>
            <a:ext cx="12252960" cy="61562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bg2" descr="http://wallpaper.pickywallpapers.com/2560x1440/tron-lightcycle-rolling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801" r="28656" b="11719"/>
          <a:stretch/>
        </p:blipFill>
        <p:spPr bwMode="auto">
          <a:xfrm flipH="1">
            <a:off x="5144675" y="6045112"/>
            <a:ext cx="7143750" cy="122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-bg"/>
          <p:cNvSpPr/>
          <p:nvPr userDrawn="1"/>
        </p:nvSpPr>
        <p:spPr>
          <a:xfrm>
            <a:off x="981952" y="1670044"/>
            <a:ext cx="10148112" cy="4272455"/>
          </a:xfrm>
          <a:prstGeom prst="rect">
            <a:avLst/>
          </a:prstGeom>
          <a:solidFill>
            <a:schemeClr val="bg1">
              <a:alpha val="89804"/>
            </a:schemeClr>
          </a:solidFill>
          <a:ln w="38100">
            <a:solidFill>
              <a:srgbClr val="009639"/>
            </a:solidFill>
          </a:ln>
          <a:effectLst>
            <a:glow rad="1638300">
              <a:srgbClr val="2191AE">
                <a:alpha val="1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d Bike Line 1"/>
          <p:cNvSpPr/>
          <p:nvPr userDrawn="1"/>
        </p:nvSpPr>
        <p:spPr>
          <a:xfrm>
            <a:off x="887359" y="6865747"/>
            <a:ext cx="189186" cy="646387"/>
          </a:xfrm>
          <a:prstGeom prst="ellipse">
            <a:avLst/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d Bike line 2"/>
          <p:cNvSpPr/>
          <p:nvPr userDrawn="1"/>
        </p:nvSpPr>
        <p:spPr>
          <a:xfrm rot="5400000">
            <a:off x="1897009" y="1354870"/>
            <a:ext cx="189186" cy="646387"/>
          </a:xfrm>
          <a:prstGeom prst="ellipse">
            <a:avLst/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d Bike line 3"/>
          <p:cNvSpPr/>
          <p:nvPr userDrawn="1"/>
        </p:nvSpPr>
        <p:spPr>
          <a:xfrm>
            <a:off x="11041010" y="1354869"/>
            <a:ext cx="189186" cy="646387"/>
          </a:xfrm>
          <a:prstGeom prst="ellipse">
            <a:avLst/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d Bike line 4"/>
          <p:cNvSpPr/>
          <p:nvPr userDrawn="1"/>
        </p:nvSpPr>
        <p:spPr>
          <a:xfrm rot="16200000">
            <a:off x="11088307" y="5627326"/>
            <a:ext cx="189186" cy="646387"/>
          </a:xfrm>
          <a:prstGeom prst="ellipse">
            <a:avLst/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0" name="Straight Connector 1"/>
          <p:cNvCxnSpPr/>
          <p:nvPr userDrawn="1"/>
        </p:nvCxnSpPr>
        <p:spPr>
          <a:xfrm flipV="1">
            <a:off x="984001" y="1662297"/>
            <a:ext cx="1" cy="4272455"/>
          </a:xfrm>
          <a:prstGeom prst="line">
            <a:avLst/>
          </a:prstGeom>
          <a:ln w="57150">
            <a:solidFill>
              <a:srgbClr val="009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"/>
          <p:cNvCxnSpPr/>
          <p:nvPr userDrawn="1"/>
        </p:nvCxnSpPr>
        <p:spPr>
          <a:xfrm flipV="1">
            <a:off x="959287" y="1674655"/>
            <a:ext cx="10170777" cy="3409"/>
          </a:xfrm>
          <a:prstGeom prst="line">
            <a:avLst/>
          </a:prstGeom>
          <a:ln w="57150">
            <a:solidFill>
              <a:srgbClr val="009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"/>
          <p:cNvCxnSpPr/>
          <p:nvPr userDrawn="1"/>
        </p:nvCxnSpPr>
        <p:spPr>
          <a:xfrm>
            <a:off x="11130064" y="1674655"/>
            <a:ext cx="0" cy="4272455"/>
          </a:xfrm>
          <a:prstGeom prst="line">
            <a:avLst/>
          </a:prstGeom>
          <a:ln w="57150">
            <a:solidFill>
              <a:srgbClr val="009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4"/>
          <p:cNvCxnSpPr/>
          <p:nvPr userDrawn="1"/>
        </p:nvCxnSpPr>
        <p:spPr>
          <a:xfrm flipH="1">
            <a:off x="-485715" y="5950519"/>
            <a:ext cx="11619189" cy="0"/>
          </a:xfrm>
          <a:prstGeom prst="line">
            <a:avLst/>
          </a:prstGeom>
          <a:ln w="57150">
            <a:solidFill>
              <a:srgbClr val="009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"/>
          <p:cNvSpPr txBox="1"/>
          <p:nvPr userDrawn="1"/>
        </p:nvSpPr>
        <p:spPr>
          <a:xfrm>
            <a:off x="509173" y="13753"/>
            <a:ext cx="5391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prstClr val="white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Class Activity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1662113"/>
            <a:ext cx="10147401" cy="4287837"/>
          </a:xfrm>
        </p:spPr>
        <p:txBody>
          <a:bodyPr lIns="182880" tIns="182880" rIns="9144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6829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1.25E-6 -0.8113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81 -0.00787 L 0.75 4.07407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41" y="39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-1.25E-6 0.62291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3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35" presetClass="path" presetSubtype="0" accel="50000" decel="50000" fill="hold" grpId="1" nodeType="after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2.5E-6 -2.59259E-6 L -1.02253 -2.59259E-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33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6" grpId="1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netEpic" descr="http://images2.alphacoders.com/823/8237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0466"/>
            <a:ext cx="12192000" cy="687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piclogo" descr="http://forteresearch.com/wp-content/uploads/2013/11/Epic1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11"/>
          <a:stretch/>
        </p:blipFill>
        <p:spPr bwMode="auto">
          <a:xfrm>
            <a:off x="2833049" y="5233920"/>
            <a:ext cx="3554103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door_right_new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377" y="-20467"/>
            <a:ext cx="6727667" cy="6899073"/>
          </a:xfrm>
          <a:prstGeom prst="rect">
            <a:avLst/>
          </a:prstGeom>
        </p:spPr>
      </p:pic>
      <p:pic>
        <p:nvPicPr>
          <p:cNvPr id="6" name="door_left_new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74" y="-16128"/>
            <a:ext cx="6890734" cy="6884625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041017" y="2364828"/>
            <a:ext cx="2109967" cy="212834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meter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010" y="2366010"/>
            <a:ext cx="2125980" cy="2125980"/>
          </a:xfrm>
          <a:prstGeom prst="rect">
            <a:avLst/>
          </a:prstGeom>
          <a:effectLst>
            <a:glow rad="63500">
              <a:srgbClr val="0096CC">
                <a:alpha val="50000"/>
              </a:srgbClr>
            </a:glow>
          </a:effectLst>
        </p:spPr>
      </p:pic>
      <p:sp>
        <p:nvSpPr>
          <p:cNvPr id="9" name="Block Arc inside"/>
          <p:cNvSpPr>
            <a:spLocks noChangeAspect="1"/>
          </p:cNvSpPr>
          <p:nvPr userDrawn="1"/>
        </p:nvSpPr>
        <p:spPr>
          <a:xfrm rot="19783090" flipV="1">
            <a:off x="4895850" y="2230554"/>
            <a:ext cx="2400300" cy="2400300"/>
          </a:xfrm>
          <a:prstGeom prst="blockArc">
            <a:avLst>
              <a:gd name="adj1" fmla="val 10800000"/>
              <a:gd name="adj2" fmla="val 10671706"/>
              <a:gd name="adj3" fmla="val 623"/>
            </a:avLst>
          </a:prstGeom>
          <a:solidFill>
            <a:srgbClr val="009639"/>
          </a:solidFill>
          <a:ln>
            <a:noFill/>
          </a:ln>
          <a:effectLst>
            <a:glow rad="1016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0" name="Block Arc middle"/>
          <p:cNvSpPr>
            <a:spLocks noChangeAspect="1"/>
          </p:cNvSpPr>
          <p:nvPr userDrawn="1"/>
        </p:nvSpPr>
        <p:spPr>
          <a:xfrm>
            <a:off x="4758690" y="2091690"/>
            <a:ext cx="2674620" cy="2674620"/>
          </a:xfrm>
          <a:prstGeom prst="blockArc">
            <a:avLst>
              <a:gd name="adj1" fmla="val 6862063"/>
              <a:gd name="adj2" fmla="val 6834010"/>
              <a:gd name="adj3" fmla="val 790"/>
            </a:avLst>
          </a:prstGeom>
          <a:solidFill>
            <a:srgbClr val="009639"/>
          </a:solidFill>
          <a:ln>
            <a:noFill/>
          </a:ln>
          <a:effectLst>
            <a:glow rad="1397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1" name="Block Arc out"/>
          <p:cNvSpPr>
            <a:spLocks noChangeAspect="1"/>
          </p:cNvSpPr>
          <p:nvPr userDrawn="1"/>
        </p:nvSpPr>
        <p:spPr>
          <a:xfrm rot="1603781">
            <a:off x="4552950" y="1885950"/>
            <a:ext cx="3086100" cy="3086100"/>
          </a:xfrm>
          <a:prstGeom prst="blockArc">
            <a:avLst>
              <a:gd name="adj1" fmla="val 6862063"/>
              <a:gd name="adj2" fmla="val 6860614"/>
              <a:gd name="adj3" fmla="val 2239"/>
            </a:avLst>
          </a:prstGeom>
          <a:solidFill>
            <a:srgbClr val="009639"/>
          </a:solidFill>
          <a:ln>
            <a:noFill/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cxnSp>
        <p:nvCxnSpPr>
          <p:cNvPr id="12" name="line_up"/>
          <p:cNvCxnSpPr/>
          <p:nvPr userDrawn="1"/>
        </p:nvCxnSpPr>
        <p:spPr>
          <a:xfrm>
            <a:off x="5478182" y="0"/>
            <a:ext cx="377811" cy="1860698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ne-top-left"/>
          <p:cNvCxnSpPr/>
          <p:nvPr userDrawn="1"/>
        </p:nvCxnSpPr>
        <p:spPr>
          <a:xfrm>
            <a:off x="-55774" y="0"/>
            <a:ext cx="5533956" cy="0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ne far-left"/>
          <p:cNvCxnSpPr/>
          <p:nvPr userDrawn="1"/>
        </p:nvCxnSpPr>
        <p:spPr>
          <a:xfrm>
            <a:off x="-38912" y="0"/>
            <a:ext cx="0" cy="6857999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ne bottom-left"/>
          <p:cNvCxnSpPr/>
          <p:nvPr userDrawn="1"/>
        </p:nvCxnSpPr>
        <p:spPr>
          <a:xfrm>
            <a:off x="-38912" y="6839944"/>
            <a:ext cx="6896913" cy="18055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ne down"/>
          <p:cNvCxnSpPr/>
          <p:nvPr userDrawn="1"/>
        </p:nvCxnSpPr>
        <p:spPr>
          <a:xfrm>
            <a:off x="6480190" y="4968984"/>
            <a:ext cx="377811" cy="1860698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ne top-right"/>
          <p:cNvCxnSpPr/>
          <p:nvPr userDrawn="1"/>
        </p:nvCxnSpPr>
        <p:spPr>
          <a:xfrm>
            <a:off x="5500555" y="0"/>
            <a:ext cx="6680788" cy="0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ne far right"/>
          <p:cNvCxnSpPr/>
          <p:nvPr userDrawn="1"/>
        </p:nvCxnSpPr>
        <p:spPr>
          <a:xfrm>
            <a:off x="12181343" y="56707"/>
            <a:ext cx="0" cy="6783571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ne-bottom-right"/>
          <p:cNvCxnSpPr/>
          <p:nvPr userDrawn="1"/>
        </p:nvCxnSpPr>
        <p:spPr>
          <a:xfrm>
            <a:off x="6837865" y="6856229"/>
            <a:ext cx="5343478" cy="13988"/>
          </a:xfrm>
          <a:prstGeom prst="line">
            <a:avLst/>
          </a:prstGeom>
          <a:ln>
            <a:solidFill>
              <a:srgbClr val="009639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85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0394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4683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7615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0993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6165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8801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4614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692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4654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7512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977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-Pro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>
          <a:xfrm>
            <a:off x="-2" y="-2"/>
            <a:ext cx="122089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37" y="305733"/>
            <a:ext cx="1755948" cy="53556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titlebg"/>
          <p:cNvSpPr/>
          <p:nvPr userDrawn="1"/>
        </p:nvSpPr>
        <p:spPr>
          <a:xfrm>
            <a:off x="0" y="72906"/>
            <a:ext cx="6021421" cy="914400"/>
          </a:xfrm>
          <a:prstGeom prst="homePlate">
            <a:avLst/>
          </a:prstGeom>
          <a:solidFill>
            <a:srgbClr val="009639">
              <a:alpha val="8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rtlCol="0" anchor="ctr"/>
          <a:lstStyle/>
          <a:p>
            <a:r>
              <a:rPr lang="en-US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             </a:t>
            </a:r>
            <a:endParaRPr lang="en-US" sz="4000" dirty="0">
              <a:solidFill>
                <a:prstClr val="white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/>
          <a:srcRect l="6379"/>
          <a:stretch/>
        </p:blipFill>
        <p:spPr>
          <a:xfrm>
            <a:off x="-31899" y="1041660"/>
            <a:ext cx="11209833" cy="5889246"/>
          </a:xfrm>
          <a:prstGeom prst="rect">
            <a:avLst/>
          </a:prstGeom>
        </p:spPr>
      </p:pic>
      <p:sp>
        <p:nvSpPr>
          <p:cNvPr id="6" name="Text Placeholder_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5991"/>
            <a:ext cx="5461840" cy="904609"/>
          </a:xfrm>
        </p:spPr>
        <p:txBody>
          <a:bodyPr lIns="182880" anchor="ctr">
            <a:normAutofit/>
          </a:bodyPr>
          <a:lstStyle>
            <a:lvl1pPr marL="0" indent="0" algn="l" defTabSz="914400" rtl="0" eaLnBrk="1" latinLnBrk="0" hangingPunct="1">
              <a:buNone/>
              <a:defRPr lang="en-US" sz="3200" kern="12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Enter the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6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0E409-11FD-4941-B5C3-F9C06548A6CA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6F325-2836-4B60-A3FF-F1BF26B58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7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81" r:id="rId3"/>
    <p:sldLayoutId id="2147483668" r:id="rId4"/>
    <p:sldLayoutId id="2147483671" r:id="rId5"/>
    <p:sldLayoutId id="2147483776" r:id="rId6"/>
    <p:sldLayoutId id="2147483685" r:id="rId7"/>
    <p:sldLayoutId id="2147483778" r:id="rId8"/>
    <p:sldLayoutId id="2147483677" r:id="rId9"/>
    <p:sldLayoutId id="2147483686" r:id="rId10"/>
    <p:sldLayoutId id="2147483779" r:id="rId11"/>
    <p:sldLayoutId id="2147483777" r:id="rId12"/>
    <p:sldLayoutId id="2147483687" r:id="rId13"/>
    <p:sldLayoutId id="2147483684" r:id="rId14"/>
    <p:sldLayoutId id="2147483674" r:id="rId15"/>
    <p:sldLayoutId id="2147483649" r:id="rId16"/>
    <p:sldLayoutId id="2147483650" r:id="rId17"/>
    <p:sldLayoutId id="2147483651" r:id="rId18"/>
    <p:sldLayoutId id="2147483652" r:id="rId19"/>
    <p:sldLayoutId id="2147483653" r:id="rId20"/>
    <p:sldLayoutId id="2147483654" r:id="rId21"/>
    <p:sldLayoutId id="2147483660" r:id="rId22"/>
    <p:sldLayoutId id="2147483656" r:id="rId23"/>
    <p:sldLayoutId id="2147483657" r:id="rId24"/>
    <p:sldLayoutId id="2147483658" r:id="rId25"/>
    <p:sldLayoutId id="2147483659" r:id="rId26"/>
    <p:sldLayoutId id="2147483716" r:id="rId2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0E409-11FD-4941-B5C3-F9C06548A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6F325-2836-4B60-A3FF-F1BF26B584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12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Small%20apps/Break-10min.ppsx" TargetMode="External"/><Relationship Id="rId7" Type="http://schemas.openxmlformats.org/officeDocument/2006/relationships/hyperlink" Target="Small%20apps/Relax-Icebreaker.pps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Small%20apps/Relax-SpaceOasis.ppsx" TargetMode="External"/><Relationship Id="rId5" Type="http://schemas.openxmlformats.org/officeDocument/2006/relationships/hyperlink" Target="Small%20apps/Break-Lunch.ppsx" TargetMode="External"/><Relationship Id="rId4" Type="http://schemas.openxmlformats.org/officeDocument/2006/relationships/hyperlink" Target="Small%20apps/Break-15min.pps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8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595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pres?slideindex=1&amp;slidetitle="/>
          </p:cNvPr>
          <p:cNvSpPr/>
          <p:nvPr/>
        </p:nvSpPr>
        <p:spPr>
          <a:xfrm>
            <a:off x="1219201" y="1819564"/>
            <a:ext cx="840509" cy="1708728"/>
          </a:xfrm>
          <a:prstGeom prst="rect">
            <a:avLst/>
          </a:prstGeom>
          <a:solidFill>
            <a:srgbClr val="FFFFFF">
              <a:alpha val="9804"/>
            </a:srgb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10</a:t>
            </a:r>
            <a:r>
              <a:rPr lang="en-US" sz="105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min</a:t>
            </a:r>
          </a:p>
          <a:p>
            <a:endParaRPr lang="en-US" sz="105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Rectangle 2">
            <a:hlinkClick r:id="rId4" action="ppaction://hlinkpres?slideindex=1&amp;slidetitle="/>
          </p:cNvPr>
          <p:cNvSpPr/>
          <p:nvPr/>
        </p:nvSpPr>
        <p:spPr>
          <a:xfrm>
            <a:off x="2119605" y="1819564"/>
            <a:ext cx="840509" cy="1708728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15</a:t>
            </a:r>
            <a:r>
              <a:rPr lang="en-US" sz="105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min</a:t>
            </a:r>
          </a:p>
          <a:p>
            <a:endParaRPr lang="en-US" sz="105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Rectangle 3">
            <a:hlinkClick r:id="rId5" action="ppaction://hlinkpres?slideindex=1&amp;slidetitle="/>
          </p:cNvPr>
          <p:cNvSpPr/>
          <p:nvPr/>
        </p:nvSpPr>
        <p:spPr>
          <a:xfrm>
            <a:off x="3020010" y="1819564"/>
            <a:ext cx="840509" cy="1708728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Lunch</a:t>
            </a:r>
            <a:endParaRPr lang="en-US" sz="900" dirty="0" smtClean="0">
              <a:solidFill>
                <a:prstClr val="white"/>
              </a:solidFill>
              <a:latin typeface="Gill Sans MT" panose="020B0502020104020203" pitchFamily="34" charset="0"/>
            </a:endParaRPr>
          </a:p>
          <a:p>
            <a:endParaRPr lang="en-US" sz="105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hlinkClick r:id="rId6" action="ppaction://hlinkpres?slideindex=1&amp;slidetitle="/>
          </p:cNvPr>
          <p:cNvSpPr/>
          <p:nvPr/>
        </p:nvSpPr>
        <p:spPr>
          <a:xfrm>
            <a:off x="2992296" y="4284840"/>
            <a:ext cx="845125" cy="210127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Space Oasis</a:t>
            </a:r>
            <a:endParaRPr lang="en-US" sz="12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Flowchart: Manual Input 194">
            <a:hlinkClick r:id="rId7" action="ppaction://hlinkpres?slideindex=1&amp;slidetitle="/>
          </p:cNvPr>
          <p:cNvSpPr/>
          <p:nvPr/>
        </p:nvSpPr>
        <p:spPr>
          <a:xfrm>
            <a:off x="1223911" y="4284840"/>
            <a:ext cx="1698845" cy="206977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31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31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231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2312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 w="635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40080" rtlCol="0" anchor="ctr"/>
          <a:lstStyle/>
          <a:p>
            <a:pPr algn="ctr"/>
            <a:endParaRPr lang="en-US" sz="1600" dirty="0" smtClean="0">
              <a:solidFill>
                <a:prstClr val="white"/>
              </a:solidFill>
              <a:latin typeface="Gill Sans MT" panose="020B0502020104020203" pitchFamily="34" charset="0"/>
            </a:endParaRPr>
          </a:p>
          <a:p>
            <a:pPr algn="ctr"/>
            <a:endParaRPr lang="en-US" sz="1600" dirty="0">
              <a:solidFill>
                <a:prstClr val="white"/>
              </a:solidFill>
              <a:latin typeface="Gill Sans MT" panose="020B0502020104020203" pitchFamily="34" charset="0"/>
            </a:endParaRPr>
          </a:p>
          <a:p>
            <a:pPr algn="ctr"/>
            <a:endParaRPr lang="en-US" sz="1600" dirty="0" smtClean="0">
              <a:solidFill>
                <a:prstClr val="white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sz="1600" dirty="0" smtClean="0">
                <a:solidFill>
                  <a:prstClr val="white"/>
                </a:solidFill>
                <a:latin typeface="Gill Sans MT" panose="020B0502020104020203" pitchFamily="34" charset="0"/>
              </a:rPr>
              <a:t>ICEBREAKER</a:t>
            </a:r>
            <a:endParaRPr lang="en-US" sz="1600" dirty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12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Course Outline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066013" y="1914049"/>
            <a:ext cx="6460748" cy="4197718"/>
            <a:chOff x="2455978" y="1887155"/>
            <a:chExt cx="6460748" cy="4197718"/>
          </a:xfrm>
        </p:grpSpPr>
        <p:sp>
          <p:nvSpPr>
            <p:cNvPr id="3" name="Rectangle 4"/>
            <p:cNvSpPr/>
            <p:nvPr/>
          </p:nvSpPr>
          <p:spPr>
            <a:xfrm>
              <a:off x="2455979" y="3310211"/>
              <a:ext cx="6460747" cy="640080"/>
            </a:xfrm>
            <a:prstGeom prst="rect">
              <a:avLst/>
            </a:prstGeom>
            <a:solidFill>
              <a:srgbClr val="009639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188720" rtlCol="0" anchor="ctr"/>
            <a:lstStyle/>
            <a:p>
              <a:pPr indent="-285750">
                <a:buFont typeface="Arial" panose="020B0604020202020204" pitchFamily="34" charset="0"/>
                <a:buChar char="•"/>
              </a:pPr>
              <a:endParaRPr lang="en-US" sz="1600" b="1" dirty="0">
                <a:latin typeface="Georgia" panose="02040502050405020303" pitchFamily="18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455979" y="4733267"/>
              <a:ext cx="6460747" cy="640080"/>
            </a:xfrm>
            <a:prstGeom prst="rect">
              <a:avLst/>
            </a:prstGeom>
            <a:solidFill>
              <a:srgbClr val="009639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1188720" rtlCol="0" anchor="ctr"/>
            <a:lstStyle/>
            <a:p>
              <a:pPr indent="-285750">
                <a:buFont typeface="Arial" panose="020B0604020202020204" pitchFamily="34" charset="0"/>
                <a:buChar char="•"/>
              </a:pPr>
              <a:endParaRPr lang="en-US" sz="1600" b="1" dirty="0" smtClean="0">
                <a:latin typeface="Georgia" panose="02040502050405020303" pitchFamily="18" charset="0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>
              <a:off x="2455978" y="5444793"/>
              <a:ext cx="6460747" cy="640080"/>
            </a:xfrm>
            <a:prstGeom prst="rect">
              <a:avLst/>
            </a:prstGeom>
            <a:solidFill>
              <a:srgbClr val="009639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1188720" rtlCol="0" anchor="ctr"/>
            <a:lstStyle/>
            <a:p>
              <a:pPr indent="-285750">
                <a:buFont typeface="Arial" panose="020B0604020202020204" pitchFamily="34" charset="0"/>
                <a:buChar char="•"/>
              </a:pPr>
              <a:endParaRPr lang="en-US" sz="1600" b="1" dirty="0">
                <a:solidFill>
                  <a:srgbClr val="FF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6" name="Rectangle 1"/>
            <p:cNvSpPr/>
            <p:nvPr/>
          </p:nvSpPr>
          <p:spPr>
            <a:xfrm>
              <a:off x="2455979" y="1887155"/>
              <a:ext cx="6460747" cy="640080"/>
            </a:xfrm>
            <a:prstGeom prst="rect">
              <a:avLst/>
            </a:prstGeom>
            <a:solidFill>
              <a:srgbClr val="009639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188720" rtlCol="0" anchor="ctr"/>
            <a:lstStyle/>
            <a:p>
              <a:pPr indent="-285750">
                <a:buFont typeface="Arial" panose="020B0604020202020204" pitchFamily="34" charset="0"/>
                <a:buChar char="•"/>
              </a:pPr>
              <a:endParaRPr lang="en-US" sz="1600" b="1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55978" y="4021739"/>
              <a:ext cx="6460747" cy="640080"/>
            </a:xfrm>
            <a:prstGeom prst="rect">
              <a:avLst/>
            </a:prstGeom>
            <a:solidFill>
              <a:srgbClr val="009639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1188720" rtlCol="0" anchor="ctr"/>
            <a:lstStyle/>
            <a:p>
              <a:pPr indent="-285750">
                <a:buFont typeface="Arial" panose="020B0604020202020204" pitchFamily="34" charset="0"/>
                <a:buChar char="•"/>
              </a:pPr>
              <a:endParaRPr lang="en-US" sz="1600" b="1" dirty="0" smtClean="0">
                <a:latin typeface="Georgia" panose="02040502050405020303" pitchFamily="18" charset="0"/>
              </a:endParaRPr>
            </a:p>
          </p:txBody>
        </p:sp>
        <p:sp>
          <p:nvSpPr>
            <p:cNvPr id="10" name="Rectangle 1"/>
            <p:cNvSpPr/>
            <p:nvPr/>
          </p:nvSpPr>
          <p:spPr>
            <a:xfrm>
              <a:off x="2455978" y="2598683"/>
              <a:ext cx="6460747" cy="640080"/>
            </a:xfrm>
            <a:prstGeom prst="rect">
              <a:avLst/>
            </a:prstGeom>
            <a:solidFill>
              <a:srgbClr val="009639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188720" rtlCol="0" anchor="ctr"/>
            <a:lstStyle/>
            <a:p>
              <a:pPr indent="-285750">
                <a:buFont typeface="Arial" panose="020B0604020202020204" pitchFamily="34" charset="0"/>
                <a:buChar char="•"/>
              </a:pPr>
              <a:endParaRPr lang="en-US" sz="1600" b="1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141579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2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32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4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43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1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estionbg"/>
          <p:cNvSpPr/>
          <p:nvPr/>
        </p:nvSpPr>
        <p:spPr>
          <a:xfrm>
            <a:off x="995848" y="1944915"/>
            <a:ext cx="9144000" cy="3265714"/>
          </a:xfrm>
          <a:prstGeom prst="roundRect">
            <a:avLst/>
          </a:prstGeom>
          <a:noFill/>
          <a:ln>
            <a:solidFill>
              <a:srgbClr val="009639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question"/>
          <p:cNvSpPr txBox="1">
            <a:spLocks/>
          </p:cNvSpPr>
          <p:nvPr/>
        </p:nvSpPr>
        <p:spPr>
          <a:xfrm>
            <a:off x="3358912" y="2499786"/>
            <a:ext cx="6961331" cy="16721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600" dirty="0"/>
          </a:p>
        </p:txBody>
      </p:sp>
      <p:pic>
        <p:nvPicPr>
          <p:cNvPr id="1028" name="doc" descr="http://www.doctorsintraining.com/wp-content/uploads/2014/01/man-with-question-mar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878" y="2201334"/>
            <a:ext cx="2589179" cy="226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nswer"/>
          <p:cNvSpPr/>
          <p:nvPr/>
        </p:nvSpPr>
        <p:spPr>
          <a:xfrm>
            <a:off x="950128" y="4460656"/>
            <a:ext cx="9235440" cy="1704288"/>
          </a:xfrm>
          <a:prstGeom prst="roundRect">
            <a:avLst>
              <a:gd name="adj" fmla="val 9854"/>
            </a:avLst>
          </a:prstGeom>
          <a:gradFill flip="none" rotWithShape="1">
            <a:gsLst>
              <a:gs pos="0">
                <a:srgbClr val="078850">
                  <a:shade val="30000"/>
                  <a:satMod val="115000"/>
                </a:srgbClr>
              </a:gs>
              <a:gs pos="50000">
                <a:srgbClr val="078850">
                  <a:shade val="67500"/>
                  <a:satMod val="115000"/>
                </a:srgbClr>
              </a:gs>
              <a:gs pos="100000">
                <a:srgbClr val="0788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en-US" sz="3200" dirty="0"/>
          </a:p>
        </p:txBody>
      </p:sp>
      <p:sp>
        <p:nvSpPr>
          <p:cNvPr id="2" name="title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77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Key </a:t>
            </a:r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995487" y="1446601"/>
            <a:ext cx="9134856" cy="4977710"/>
          </a:xfrm>
          <a:prstGeom prst="roundRect">
            <a:avLst>
              <a:gd name="adj" fmla="val 3443"/>
            </a:avLst>
          </a:prstGeom>
          <a:ln w="19050">
            <a:solidFill>
              <a:srgbClr val="3FA767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3" name="Left Arrow 2"/>
          <p:cNvSpPr/>
          <p:nvPr/>
        </p:nvSpPr>
        <p:spPr>
          <a:xfrm rot="5400000" flipH="1">
            <a:off x="-634525" y="2593117"/>
            <a:ext cx="3279017" cy="962084"/>
          </a:xfrm>
          <a:prstGeom prst="leftArrow">
            <a:avLst>
              <a:gd name="adj1" fmla="val 67021"/>
              <a:gd name="adj2" fmla="val 50000"/>
            </a:avLst>
          </a:prstGeom>
          <a:gradFill flip="none" rotWithShape="1">
            <a:gsLst>
              <a:gs pos="0">
                <a:srgbClr val="078850">
                  <a:shade val="30000"/>
                  <a:satMod val="115000"/>
                </a:srgbClr>
              </a:gs>
              <a:gs pos="50000">
                <a:srgbClr val="078850">
                  <a:shade val="67500"/>
                  <a:satMod val="115000"/>
                </a:srgbClr>
              </a:gs>
              <a:gs pos="100000">
                <a:srgbClr val="07885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83" y="143465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3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7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11779"/>
            <a:ext cx="342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© 2015 Epic Systems Corporation. Confidential. 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47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lassroomPresentation_WideScreen_Provider.potx" id="{40825126-1EA7-4274-92B2-01C7C9F16F30}" vid="{9C863C21-A213-455F-876D-ECEC7C545F8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lassroomPresentation_WideScreen_Provider.potx" id="{40825126-1EA7-4274-92B2-01C7C9F16F30}" vid="{9C863C21-A213-455F-876D-ECEC7C545F8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Template_ClassroomPresentation_WideScreen_Provider</Template>
  <TotalTime>15079</TotalTime>
  <Words>39</Words>
  <Application>Microsoft Office PowerPoint</Application>
  <PresentationFormat>Widescreen</PresentationFormat>
  <Paragraphs>19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Bebas Neue</vt:lpstr>
      <vt:lpstr>Arial</vt:lpstr>
      <vt:lpstr>Calibri</vt:lpstr>
      <vt:lpstr>Calibri Light</vt:lpstr>
      <vt:lpstr>Georgia</vt:lpstr>
      <vt:lpstr>Gill Sans MT</vt:lpstr>
      <vt:lpstr>Gill Sans MT Condensed</vt:lpstr>
      <vt:lpstr>OCR A Extended</vt:lpstr>
      <vt:lpstr>Voltaire</vt:lpstr>
      <vt:lpstr>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bsw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Feihong</dc:creator>
  <cp:lastModifiedBy>Wang, Feihong</cp:lastModifiedBy>
  <cp:revision>457</cp:revision>
  <dcterms:created xsi:type="dcterms:W3CDTF">2015-11-24T17:26:32Z</dcterms:created>
  <dcterms:modified xsi:type="dcterms:W3CDTF">2016-11-30T17:32:05Z</dcterms:modified>
</cp:coreProperties>
</file>